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687" r:id="rId2"/>
  </p:sldMasterIdLst>
  <p:notesMasterIdLst>
    <p:notesMasterId r:id="rId14"/>
  </p:notesMasterIdLst>
  <p:handoutMasterIdLst>
    <p:handoutMasterId r:id="rId15"/>
  </p:handoutMasterIdLst>
  <p:sldIdLst>
    <p:sldId id="256" r:id="rId3"/>
    <p:sldId id="258" r:id="rId4"/>
    <p:sldId id="261" r:id="rId5"/>
    <p:sldId id="274" r:id="rId6"/>
    <p:sldId id="263" r:id="rId7"/>
    <p:sldId id="265" r:id="rId8"/>
    <p:sldId id="266" r:id="rId9"/>
    <p:sldId id="268" r:id="rId10"/>
    <p:sldId id="272" r:id="rId11"/>
    <p:sldId id="273" r:id="rId12"/>
    <p:sldId id="262" r:id="rId13"/>
  </p:sldIdLst>
  <p:sldSz cx="10080625" cy="5670550"/>
  <p:notesSz cx="7559675" cy="10691813"/>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třední styl 3 – zvýraznění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Styl s motivem 1 – zvýraznění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88014" autoAdjust="0"/>
  </p:normalViewPr>
  <p:slideViewPr>
    <p:cSldViewPr snapToGrid="0">
      <p:cViewPr varScale="1">
        <p:scale>
          <a:sx n="121" d="100"/>
          <a:sy n="121" d="100"/>
        </p:scale>
        <p:origin x="78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4" d="100"/>
          <a:sy n="74" d="100"/>
        </p:scale>
        <p:origin x="394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64F023C5-1D50-0AEE-03E0-2096652F8287}"/>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D4F77279-C061-73AB-4BC1-21E83ABAA54F}"/>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AF189CB8-0989-4EB1-9A8F-92EA79AEFDD1}" type="datetimeFigureOut">
              <a:rPr lang="cs-CZ" smtClean="0"/>
              <a:t>08.04.2023</a:t>
            </a:fld>
            <a:endParaRPr lang="cs-CZ"/>
          </a:p>
        </p:txBody>
      </p:sp>
      <p:sp>
        <p:nvSpPr>
          <p:cNvPr id="4" name="Zástupný symbol pro zápatí 3">
            <a:extLst>
              <a:ext uri="{FF2B5EF4-FFF2-40B4-BE49-F238E27FC236}">
                <a16:creationId xmlns:a16="http://schemas.microsoft.com/office/drawing/2014/main" id="{9BF84B8B-C017-3241-E25B-2367F6B64351}"/>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cs-CZ"/>
          </a:p>
        </p:txBody>
      </p:sp>
      <p:sp>
        <p:nvSpPr>
          <p:cNvPr id="6" name="Zástupný symbol pro číslo snímku 5">
            <a:extLst>
              <a:ext uri="{FF2B5EF4-FFF2-40B4-BE49-F238E27FC236}">
                <a16:creationId xmlns:a16="http://schemas.microsoft.com/office/drawing/2014/main" id="{1CA0547A-72AD-607A-9B9A-4738493213AF}"/>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289D245-BEFE-4313-9342-6636E9BECD7B}" type="slidenum">
              <a:rPr lang="cs-CZ" smtClean="0"/>
              <a:t>‹#›</a:t>
            </a:fld>
            <a:endParaRPr lang="cs-CZ"/>
          </a:p>
        </p:txBody>
      </p:sp>
    </p:spTree>
    <p:extLst>
      <p:ext uri="{BB962C8B-B14F-4D97-AF65-F5344CB8AC3E}">
        <p14:creationId xmlns:p14="http://schemas.microsoft.com/office/powerpoint/2010/main" val="13731425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76C469E1-11F4-4016-9848-AC5229BEF461}" type="datetimeFigureOut">
              <a:rPr lang="cs-CZ" smtClean="0"/>
              <a:t>08.04.2023</a:t>
            </a:fld>
            <a:endParaRPr lang="cs-CZ"/>
          </a:p>
        </p:txBody>
      </p:sp>
      <p:sp>
        <p:nvSpPr>
          <p:cNvPr id="4" name="Zástupný symbol pro obrázek snímku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43A2256C-8D7C-4196-A71A-C91360CF3355}" type="slidenum">
              <a:rPr lang="cs-CZ" smtClean="0"/>
              <a:t>‹#›</a:t>
            </a:fld>
            <a:endParaRPr lang="cs-CZ" dirty="0"/>
          </a:p>
        </p:txBody>
      </p:sp>
    </p:spTree>
    <p:extLst>
      <p:ext uri="{BB962C8B-B14F-4D97-AF65-F5344CB8AC3E}">
        <p14:creationId xmlns:p14="http://schemas.microsoft.com/office/powerpoint/2010/main" val="5165410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Dobrý den vážená poroto, vážení posluchači. Jmenuji se Jiří Daberger a moje prezentace se zabývá tématem Mobilní aplikace pro rozpoznávání zvířat v zoologických zahradách.</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a:t>
            </a:fld>
            <a:endParaRPr lang="cs-CZ" dirty="0"/>
          </a:p>
        </p:txBody>
      </p:sp>
    </p:spTree>
    <p:extLst>
      <p:ext uri="{BB962C8B-B14F-4D97-AF65-F5344CB8AC3E}">
        <p14:creationId xmlns:p14="http://schemas.microsoft.com/office/powerpoint/2010/main" val="306820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V závěru bych rád podotkl, že výsledkem této práce je funkční mobilní aplikace, která je schopná kamerou rozpoznat až 13 druhů zvířat popřípadě 19 druhů zvířat pomocí druhého modelu aplikovaného ve funkci klasifikace obrázku z galerie.</a:t>
            </a:r>
          </a:p>
          <a:p>
            <a:r>
              <a:rPr lang="cs-CZ" dirty="0"/>
              <a:t>Uživatel má možnost zobrazení si detailních informací každého zvířete a spolu se zoologickou zahradou si jej uložit do objevů. </a:t>
            </a:r>
          </a:p>
          <a:p>
            <a:r>
              <a:rPr lang="cs-CZ" dirty="0"/>
              <a:t>V budoucnu by mohla být aplikace rozrostena o nové druhy zvířat, zasloužila by si lepší grafickou stránku, nějaké nastavení a rozšíření funkcionality objevů například o možnost ukládání více informací a mnohé jiné.</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10</a:t>
            </a:fld>
            <a:endParaRPr lang="cs-CZ" dirty="0"/>
          </a:p>
        </p:txBody>
      </p:sp>
    </p:spTree>
    <p:extLst>
      <p:ext uri="{BB962C8B-B14F-4D97-AF65-F5344CB8AC3E}">
        <p14:creationId xmlns:p14="http://schemas.microsoft.com/office/powerpoint/2010/main" val="4240053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Tímto Vám děkuji za pozornost a pokud máte nějaké dotazy, tak se ptejte </a:t>
            </a:r>
            <a:r>
              <a:rPr lang="cs-CZ" dirty="0">
                <a:sym typeface="Wingdings" panose="05000000000000000000" pitchFamily="2" charset="2"/>
              </a:rPr>
              <a:t>.</a:t>
            </a:r>
            <a:endParaRPr lang="cs-CZ" dirty="0"/>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11</a:t>
            </a:fld>
            <a:endParaRPr lang="cs-CZ" dirty="0"/>
          </a:p>
        </p:txBody>
      </p:sp>
    </p:spTree>
    <p:extLst>
      <p:ext uri="{BB962C8B-B14F-4D97-AF65-F5344CB8AC3E}">
        <p14:creationId xmlns:p14="http://schemas.microsoft.com/office/powerpoint/2010/main" val="2546710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Začneme tím, že Vám představím teoretický úvod o detekci objektů, za kterým naváži na tvorbu datasetu a trénování modelu pro rozpoznávání zvířat v této aplikaci. Poté přejdeme k samotné aplikaci, kde Vám ukáži její návrh a popíšu Vám její vývoj s představením několika funkcionalit, kterými aplikace disponuje. V závěru představím celkové výsledky práce s možným budoucím rozšířením.</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2</a:t>
            </a:fld>
            <a:endParaRPr lang="cs-CZ" dirty="0"/>
          </a:p>
        </p:txBody>
      </p:sp>
    </p:spTree>
    <p:extLst>
      <p:ext uri="{BB962C8B-B14F-4D97-AF65-F5344CB8AC3E}">
        <p14:creationId xmlns:p14="http://schemas.microsoft.com/office/powerpoint/2010/main" val="177157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Detekce objektů je velice oblíbenou aplikací počítačového vidění. Její stavební bloky jsou tvořeny konvoluční neuronovou sítí, která se pomocí neuronů stará o vyhodnocování vstupního obrazu. </a:t>
            </a:r>
          </a:p>
          <a:p>
            <a:r>
              <a:rPr lang="cs-CZ" dirty="0"/>
              <a:t>Na výstupu můžeme získat několik nalezených objektů s určením jejich názvu a dále také pozici, na které se v obrázku nacházejí, jako například můžeme vidět na obrázku – tímto se detekce objektů liší od pouhé klasifikace obrazu do jedné „třídy“.</a:t>
            </a:r>
          </a:p>
          <a:p>
            <a:endParaRPr lang="cs-CZ" dirty="0"/>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3</a:t>
            </a:fld>
            <a:endParaRPr lang="cs-CZ" dirty="0"/>
          </a:p>
        </p:txBody>
      </p:sp>
    </p:spTree>
    <p:extLst>
      <p:ext uri="{BB962C8B-B14F-4D97-AF65-F5344CB8AC3E}">
        <p14:creationId xmlns:p14="http://schemas.microsoft.com/office/powerpoint/2010/main" val="2296061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Abych tedy v této práci mohl detekci objektů využít, musel jsem prvně vytvořit dataset obsahující tisíce fotek zvířat, na kterých jsem mohl spustit trénování sítě. Tato část byla jedna z nejvíce časově náročných, jelikož jsem musel stáhnout fotky a ručně je vyfiltrovat (auto značky Jaguár není zvíře jaguár). Následovala spousta hodin vyznačováním zvířat v každém obrázku za pomocí nástroje </a:t>
            </a:r>
            <a:r>
              <a:rPr lang="cs-CZ" dirty="0" err="1"/>
              <a:t>LabelImg</a:t>
            </a:r>
            <a:r>
              <a:rPr lang="cs-CZ" dirty="0"/>
              <a:t> a programování několika python skriptů, které mi pomohli automatizovat například přejmenovávání obrázků, jejich kontrolu formátu, anotací atd. </a:t>
            </a:r>
          </a:p>
          <a:p>
            <a:r>
              <a:rPr lang="cs-CZ" dirty="0"/>
              <a:t>Poté jsem přešel k samotnému trénování modelu. K tomu jsem využil TensorFlow Object Detection API a výkonný hardware organizace MetaCentrum, což mi pomohlo zkrátit čas trénování. </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4</a:t>
            </a:fld>
            <a:endParaRPr lang="cs-CZ" dirty="0"/>
          </a:p>
        </p:txBody>
      </p:sp>
    </p:spTree>
    <p:extLst>
      <p:ext uri="{BB962C8B-B14F-4D97-AF65-F5344CB8AC3E}">
        <p14:creationId xmlns:p14="http://schemas.microsoft.com/office/powerpoint/2010/main" val="66834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se přesouváme k samotnému začátku vzniku aplikace, čili k jejímu návrhu. Na obrázku můžeme vidět vytvořený drátový model aplikace obsahující celkem 12 různých obrazovek, kde každá z nich slouží k jiným funkcím. Tyto funkce vznikly na základě funkcionálních požadavků aplikace, mezi které patří hlavně schopnost aplikace rozpoznávat zvířata pomocí mobilní kamery. Dalšími požadavky byly například vytvoření detailu zvířete, zpracování tzv. objevů, které slouží uživateli pro ukládání svých návštěv zoologických zahrad nebo pozorování zvířat. K těmto tématům se ale postupně dostaneme.</a:t>
            </a:r>
          </a:p>
          <a:p>
            <a:endParaRPr lang="cs-CZ" dirty="0"/>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5</a:t>
            </a:fld>
            <a:endParaRPr lang="cs-CZ" dirty="0"/>
          </a:p>
        </p:txBody>
      </p:sp>
    </p:spTree>
    <p:extLst>
      <p:ext uri="{BB962C8B-B14F-4D97-AF65-F5344CB8AC3E}">
        <p14:creationId xmlns:p14="http://schemas.microsoft.com/office/powerpoint/2010/main" val="356699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K samotnému vývoji aplikace byl použitý programovací jazyk Kotlin spolu s frameworkem Jetpack Compose pro tvorbu uživatelského prostředí s využitím grafického standardu Material Design. Z toho vyplývá kompatibilita aplikace pouze na zařízení s operačním systémem Android.</a:t>
            </a:r>
          </a:p>
          <a:p>
            <a:r>
              <a:rPr lang="cs-CZ" dirty="0"/>
              <a:t>K nastolení pravidel během vývoje dopomohl architektonický vzor MVVM, tedy Model-</a:t>
            </a:r>
            <a:r>
              <a:rPr lang="cs-CZ" dirty="0" err="1"/>
              <a:t>View</a:t>
            </a:r>
            <a:r>
              <a:rPr lang="cs-CZ" dirty="0"/>
              <a:t>-</a:t>
            </a:r>
            <a:r>
              <a:rPr lang="cs-CZ" dirty="0" err="1"/>
              <a:t>ViewModel</a:t>
            </a:r>
            <a:r>
              <a:rPr lang="cs-CZ" dirty="0"/>
              <a:t>. Díky němu lze v aplikaci snadno uchovávat a měnit stav dat aplikace během jejího běhu. </a:t>
            </a:r>
          </a:p>
          <a:p>
            <a:r>
              <a:rPr lang="cs-CZ" dirty="0"/>
              <a:t>Na přiloženém obrázku můžeme vidět navigační menu, které v aplikaci hraje důležitou roli pro přesun mezi obrazovkami a proto bylo vytvořeno jako první.</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6</a:t>
            </a:fld>
            <a:endParaRPr lang="cs-CZ" dirty="0"/>
          </a:p>
        </p:txBody>
      </p:sp>
    </p:spTree>
    <p:extLst>
      <p:ext uri="{BB962C8B-B14F-4D97-AF65-F5344CB8AC3E}">
        <p14:creationId xmlns:p14="http://schemas.microsoft.com/office/powerpoint/2010/main" val="205729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jsme se přesunuli k samotnému </a:t>
            </a:r>
            <a:r>
              <a:rPr lang="cs-CZ" dirty="0" err="1"/>
              <a:t>gró</a:t>
            </a:r>
            <a:r>
              <a:rPr lang="cs-CZ" dirty="0"/>
              <a:t> aplikace, čímž je náhled a funkcionalita kamery. K vytvoření této obrazovky ve velkém dopomohla knihovna CameraX, která mi umožnila skrze jednoduché funkce získat přístup k funkcím kamery, které lze vidět na prvním a druhém obrázku– čili zobrazení náhledu kamery, její zoom, vytvoření snímku, ale také analýza náhledu, díky které je na snímky možné aplikovat naučený model pro detekci zvířat. Abychom se ke kameře, ale jako uživatelé dostali, nechybí samozřejmě povolení k jejímu přístupu. Tento požadavek o přístup se aktivuje při prvním otevření této obrazovky a po jeho odmítnutí se zobrazí obrazovka, kterou můžeme vidět na posledním obrázku.</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7</a:t>
            </a:fld>
            <a:endParaRPr lang="cs-CZ" dirty="0"/>
          </a:p>
        </p:txBody>
      </p:sp>
    </p:spTree>
    <p:extLst>
      <p:ext uri="{BB962C8B-B14F-4D97-AF65-F5344CB8AC3E}">
        <p14:creationId xmlns:p14="http://schemas.microsoft.com/office/powerpoint/2010/main" val="1277361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Jako další funkcionality Vám představím obrazovky samotných zvířat. První obrázek obsahuje list savců, na který se můžeme dostat z hlavní stránky aplikace. Lze zde </a:t>
            </a:r>
            <a:r>
              <a:rPr lang="cs-CZ" dirty="0" err="1"/>
              <a:t>scrollovat</a:t>
            </a:r>
            <a:r>
              <a:rPr lang="cs-CZ" dirty="0"/>
              <a:t> a vybírat zvířata. K výběru zvířat můžeme navíc využití i funkci vyhledávání, kterou můžeme vidět na druhém obrázku. Ve videu můžeme vidět samotný detail zvířete s dostupnými informacemi a aplikovanými animacemi. Poslední obrázek obsahuje záložku „V zoo“, na které může uživatel vyhledat konkrétní zahradu a zobrazit si tak její informace o konkrétním zvířeti. Pokud aplikaci povolíme přístup k GPS a následně jej i aktivujeme, aplikace na základě naší aktuální pozici vyhledá nejbližší zoologickou zahradu a automaticky nám ji v seznamu vybere.</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8</a:t>
            </a:fld>
            <a:endParaRPr lang="cs-CZ" dirty="0"/>
          </a:p>
        </p:txBody>
      </p:sp>
    </p:spTree>
    <p:extLst>
      <p:ext uri="{BB962C8B-B14F-4D97-AF65-F5344CB8AC3E}">
        <p14:creationId xmlns:p14="http://schemas.microsoft.com/office/powerpoint/2010/main" val="330360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573088" y="1336675"/>
            <a:ext cx="6413500" cy="3608388"/>
          </a:xfrm>
        </p:spPr>
      </p:sp>
      <p:sp>
        <p:nvSpPr>
          <p:cNvPr id="3" name="Zástupný symbol pro poznámky 2"/>
          <p:cNvSpPr>
            <a:spLocks noGrp="1"/>
          </p:cNvSpPr>
          <p:nvPr>
            <p:ph type="body" idx="1"/>
          </p:nvPr>
        </p:nvSpPr>
        <p:spPr/>
        <p:txBody>
          <a:bodyPr/>
          <a:lstStyle/>
          <a:p>
            <a:r>
              <a:rPr lang="cs-CZ" dirty="0"/>
              <a:t>Nyní jsme se přesunuli k poslednímu slidu obsahující další funkce aplikace. Jedná se o již zmíněné objevy, ve kterých si uživatel může uložit objevení zvířete nebo zahrady za pomocí </a:t>
            </a:r>
            <a:r>
              <a:rPr lang="cs-CZ" dirty="0" err="1"/>
              <a:t>swipe</a:t>
            </a:r>
            <a:r>
              <a:rPr lang="cs-CZ" dirty="0"/>
              <a:t> gesta, jak můžeme vidět na druhém obrázku, popřípadě srdíčkem v detailu. Pokud přejdeme k detailu konkrétní zahrady, tak na třetím obrázku můžeme pozorovat otevírací hodiny a aktuální stav zahrady a to díky Google Places API, která vždy zprostředkuje aktuální data. Poslední obrázek ukazuje mapu s bodem na vybranou zoologickou zahradu. Toto je opět skrze API Google Maps.</a:t>
            </a:r>
          </a:p>
        </p:txBody>
      </p:sp>
      <p:sp>
        <p:nvSpPr>
          <p:cNvPr id="4" name="Zástupný symbol pro číslo snímku 3"/>
          <p:cNvSpPr>
            <a:spLocks noGrp="1"/>
          </p:cNvSpPr>
          <p:nvPr>
            <p:ph type="sldNum" sz="quarter" idx="5"/>
          </p:nvPr>
        </p:nvSpPr>
        <p:spPr/>
        <p:txBody>
          <a:bodyPr/>
          <a:lstStyle/>
          <a:p>
            <a:fld id="{43A2256C-8D7C-4196-A71A-C91360CF3355}" type="slidenum">
              <a:rPr lang="cs-CZ" smtClean="0"/>
              <a:t>9</a:t>
            </a:fld>
            <a:endParaRPr lang="cs-CZ" dirty="0"/>
          </a:p>
        </p:txBody>
      </p:sp>
    </p:spTree>
    <p:extLst>
      <p:ext uri="{BB962C8B-B14F-4D97-AF65-F5344CB8AC3E}">
        <p14:creationId xmlns:p14="http://schemas.microsoft.com/office/powerpoint/2010/main" val="168102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over Content">
    <p:spTree>
      <p:nvGrpSpPr>
        <p:cNvPr id="1" name=""/>
        <p:cNvGrpSpPr/>
        <p:nvPr/>
      </p:nvGrpSpPr>
      <p:grpSpPr>
        <a:xfrm>
          <a:off x="0" y="0"/>
          <a:ext cx="0" cy="0"/>
          <a:chOff x="0" y="0"/>
          <a:chExt cx="0" cy="0"/>
        </a:xfrm>
      </p:grpSpPr>
      <p:sp>
        <p:nvSpPr>
          <p:cNvPr id="101" name="PlaceHolder 2"/>
          <p:cNvSpPr>
            <a:spLocks noGrp="1"/>
          </p:cNvSpPr>
          <p:nvPr>
            <p:ph type="body"/>
          </p:nvPr>
        </p:nvSpPr>
        <p:spPr>
          <a:xfrm>
            <a:off x="504001" y="1326600"/>
            <a:ext cx="9072000" cy="1568520"/>
          </a:xfrm>
          <a:prstGeom prst="rect">
            <a:avLst/>
          </a:prstGeom>
        </p:spPr>
        <p:txBody>
          <a:bodyPr lIns="0" tIns="0" rIns="0" bIns="0">
            <a:normAutofit/>
          </a:bodyPr>
          <a:lstStyle/>
          <a:p>
            <a:endParaRPr lang="cs-CZ" sz="3200" b="0" strike="noStrike" spc="-1">
              <a:latin typeface="Arial"/>
            </a:endParaRPr>
          </a:p>
        </p:txBody>
      </p:sp>
      <p:sp>
        <p:nvSpPr>
          <p:cNvPr id="102" name="PlaceHolder 3"/>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
        <p:nvSpPr>
          <p:cNvPr id="2" name="Nadpis 1">
            <a:extLst>
              <a:ext uri="{FF2B5EF4-FFF2-40B4-BE49-F238E27FC236}">
                <a16:creationId xmlns:a16="http://schemas.microsoft.com/office/drawing/2014/main" id="{A468A87D-BD34-28DA-99A2-B18D8DECB161}"/>
              </a:ext>
            </a:extLst>
          </p:cNvPr>
          <p:cNvSpPr>
            <a:spLocks noGrp="1"/>
          </p:cNvSpPr>
          <p:nvPr>
            <p:ph type="title"/>
          </p:nvPr>
        </p:nvSpPr>
        <p:spPr>
          <a:xfrm>
            <a:off x="504001" y="394421"/>
            <a:ext cx="9071640" cy="609398"/>
          </a:xfrm>
        </p:spPr>
        <p:txBody>
          <a:bodyPr/>
          <a:lstStyle/>
          <a:p>
            <a:r>
              <a:rPr lang="cs-CZ"/>
              <a:t>Kliknutím lze upravit styl.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04"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05"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06"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
        <p:nvSpPr>
          <p:cNvPr id="107" name="PlaceHolder 5"/>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cs-CZ" sz="3200" b="0" strike="noStrike" spc="-1">
              <a:latin typeface="Arial"/>
            </a:endParaRPr>
          </a:p>
        </p:txBody>
      </p:sp>
      <p:sp>
        <p:nvSpPr>
          <p:cNvPr id="110" name="PlaceHolder 3"/>
          <p:cNvSpPr>
            <a:spLocks noGrp="1"/>
          </p:cNvSpPr>
          <p:nvPr>
            <p:ph type="body"/>
          </p:nvPr>
        </p:nvSpPr>
        <p:spPr>
          <a:xfrm>
            <a:off x="3571559" y="1326600"/>
            <a:ext cx="2921040" cy="1568520"/>
          </a:xfrm>
          <a:prstGeom prst="rect">
            <a:avLst/>
          </a:prstGeom>
        </p:spPr>
        <p:txBody>
          <a:bodyPr lIns="0" tIns="0" rIns="0" bIns="0">
            <a:normAutofit/>
          </a:bodyPr>
          <a:lstStyle/>
          <a:p>
            <a:endParaRPr lang="cs-CZ" sz="3200" b="0" strike="noStrike" spc="-1">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cs-CZ" sz="3200" b="0" strike="noStrike" spc="-1">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cs-CZ" sz="3200" b="0" strike="noStrike" spc="-1">
              <a:latin typeface="Arial"/>
            </a:endParaRPr>
          </a:p>
        </p:txBody>
      </p:sp>
      <p:sp>
        <p:nvSpPr>
          <p:cNvPr id="113" name="PlaceHolder 6"/>
          <p:cNvSpPr>
            <a:spLocks noGrp="1"/>
          </p:cNvSpPr>
          <p:nvPr>
            <p:ph type="body"/>
          </p:nvPr>
        </p:nvSpPr>
        <p:spPr>
          <a:xfrm>
            <a:off x="3571559" y="3044520"/>
            <a:ext cx="2921040" cy="1568520"/>
          </a:xfrm>
          <a:prstGeom prst="rect">
            <a:avLst/>
          </a:prstGeom>
        </p:spPr>
        <p:txBody>
          <a:bodyPr lIns="0" tIns="0" rIns="0" bIns="0">
            <a:normAutofit/>
          </a:bodyPr>
          <a:lstStyle/>
          <a:p>
            <a:endParaRPr lang="cs-CZ" sz="3200" b="0" strike="noStrike" spc="-1">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18" name="PlaceHolder 2"/>
          <p:cNvSpPr>
            <a:spLocks noGrp="1"/>
          </p:cNvSpPr>
          <p:nvPr>
            <p:ph type="subTitle"/>
          </p:nvPr>
        </p:nvSpPr>
        <p:spPr>
          <a:xfrm>
            <a:off x="504001" y="274930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0" name="PlaceHolder 2"/>
          <p:cNvSpPr>
            <a:spLocks noGrp="1"/>
          </p:cNvSpPr>
          <p:nvPr>
            <p:ph type="body"/>
          </p:nvPr>
        </p:nvSpPr>
        <p:spPr>
          <a:xfrm>
            <a:off x="504001" y="1326600"/>
            <a:ext cx="907200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2"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123"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1" y="219868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27"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28"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
        <p:nvSpPr>
          <p:cNvPr id="129"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0" name="PlaceHolder 2"/>
          <p:cNvSpPr>
            <a:spLocks noGrp="1"/>
          </p:cNvSpPr>
          <p:nvPr>
            <p:ph type="subTitle"/>
          </p:nvPr>
        </p:nvSpPr>
        <p:spPr>
          <a:xfrm>
            <a:off x="504001" y="274930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1"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132"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3" name="PlaceHolder 4"/>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5"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6"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37" name="PlaceHolder 4"/>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39" name="PlaceHolder 2"/>
          <p:cNvSpPr>
            <a:spLocks noGrp="1"/>
          </p:cNvSpPr>
          <p:nvPr>
            <p:ph type="body"/>
          </p:nvPr>
        </p:nvSpPr>
        <p:spPr>
          <a:xfrm>
            <a:off x="504001" y="1326600"/>
            <a:ext cx="9072000" cy="1568520"/>
          </a:xfrm>
          <a:prstGeom prst="rect">
            <a:avLst/>
          </a:prstGeom>
        </p:spPr>
        <p:txBody>
          <a:bodyPr lIns="0" tIns="0" rIns="0" bIns="0">
            <a:normAutofit/>
          </a:bodyPr>
          <a:lstStyle/>
          <a:p>
            <a:endParaRPr lang="cs-CZ" sz="3200" b="0" strike="noStrike" spc="-1">
              <a:latin typeface="Arial"/>
            </a:endParaRPr>
          </a:p>
        </p:txBody>
      </p:sp>
      <p:sp>
        <p:nvSpPr>
          <p:cNvPr id="140" name="PlaceHolder 3"/>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42"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143"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144"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
        <p:nvSpPr>
          <p:cNvPr id="145" name="PlaceHolder 5"/>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cs-CZ" sz="3200" b="0" strike="noStrike" spc="-1">
              <a:latin typeface="Arial"/>
            </a:endParaRPr>
          </a:p>
        </p:txBody>
      </p:sp>
      <p:sp>
        <p:nvSpPr>
          <p:cNvPr id="148" name="PlaceHolder 3"/>
          <p:cNvSpPr>
            <a:spLocks noGrp="1"/>
          </p:cNvSpPr>
          <p:nvPr>
            <p:ph type="body"/>
          </p:nvPr>
        </p:nvSpPr>
        <p:spPr>
          <a:xfrm>
            <a:off x="3571559" y="1326600"/>
            <a:ext cx="2921040" cy="1568520"/>
          </a:xfrm>
          <a:prstGeom prst="rect">
            <a:avLst/>
          </a:prstGeom>
        </p:spPr>
        <p:txBody>
          <a:bodyPr lIns="0" tIns="0" rIns="0" bIns="0">
            <a:normAutofit/>
          </a:bodyPr>
          <a:lstStyle/>
          <a:p>
            <a:endParaRPr lang="cs-CZ" sz="3200" b="0" strike="noStrike" spc="-1">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cs-CZ" sz="3200" b="0" strike="noStrike" spc="-1">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cs-CZ" sz="3200" b="0" strike="noStrike" spc="-1">
              <a:latin typeface="Arial"/>
            </a:endParaRPr>
          </a:p>
        </p:txBody>
      </p:sp>
      <p:sp>
        <p:nvSpPr>
          <p:cNvPr id="151" name="PlaceHolder 6"/>
          <p:cNvSpPr>
            <a:spLocks noGrp="1"/>
          </p:cNvSpPr>
          <p:nvPr>
            <p:ph type="body"/>
          </p:nvPr>
        </p:nvSpPr>
        <p:spPr>
          <a:xfrm>
            <a:off x="3571559" y="3044520"/>
            <a:ext cx="2921040" cy="1568520"/>
          </a:xfrm>
          <a:prstGeom prst="rect">
            <a:avLst/>
          </a:prstGeom>
        </p:spPr>
        <p:txBody>
          <a:bodyPr lIns="0" tIns="0" rIns="0" bIns="0">
            <a:normAutofit/>
          </a:bodyPr>
          <a:lstStyle/>
          <a:p>
            <a:endParaRPr lang="cs-CZ" sz="3200" b="0" strike="noStrike" spc="-1">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2" name="PlaceHolder 2"/>
          <p:cNvSpPr>
            <a:spLocks noGrp="1"/>
          </p:cNvSpPr>
          <p:nvPr>
            <p:ph type="body"/>
          </p:nvPr>
        </p:nvSpPr>
        <p:spPr>
          <a:xfrm>
            <a:off x="504001" y="1326600"/>
            <a:ext cx="907200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4"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85"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1" y="2198682"/>
            <a:ext cx="9072000" cy="443198"/>
          </a:xfrm>
          <a:prstGeom prst="rect">
            <a:avLst/>
          </a:prstGeom>
        </p:spPr>
        <p:txBody>
          <a:bodyPr lIns="0" tIns="0" rIns="0" bIns="0" anchor="ctr">
            <a:spAutoFit/>
          </a:bodyPr>
          <a:lstStyle/>
          <a:p>
            <a:pPr algn="ctr"/>
            <a:endParaRPr lang="cs-CZ"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89"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90" name="PlaceHolder 3"/>
          <p:cNvSpPr>
            <a:spLocks noGrp="1"/>
          </p:cNvSpPr>
          <p:nvPr>
            <p:ph type="body"/>
          </p:nvPr>
        </p:nvSpPr>
        <p:spPr>
          <a:xfrm>
            <a:off x="5152681" y="1326600"/>
            <a:ext cx="4426920" cy="3288600"/>
          </a:xfrm>
          <a:prstGeom prst="rect">
            <a:avLst/>
          </a:prstGeom>
        </p:spPr>
        <p:txBody>
          <a:bodyPr lIns="0" tIns="0" rIns="0" bIns="0">
            <a:normAutofit/>
          </a:bodyPr>
          <a:lstStyle/>
          <a:p>
            <a:endParaRPr lang="cs-CZ" sz="3200" b="0" strike="noStrike" spc="-1">
              <a:latin typeface="Arial"/>
            </a:endParaRPr>
          </a:p>
        </p:txBody>
      </p:sp>
      <p:sp>
        <p:nvSpPr>
          <p:cNvPr id="91" name="PlaceHolder 4"/>
          <p:cNvSpPr>
            <a:spLocks noGrp="1"/>
          </p:cNvSpPr>
          <p:nvPr>
            <p:ph type="body"/>
          </p:nvPr>
        </p:nvSpPr>
        <p:spPr>
          <a:xfrm>
            <a:off x="50400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93" name="PlaceHolder 2"/>
          <p:cNvSpPr>
            <a:spLocks noGrp="1"/>
          </p:cNvSpPr>
          <p:nvPr>
            <p:ph type="body"/>
          </p:nvPr>
        </p:nvSpPr>
        <p:spPr>
          <a:xfrm>
            <a:off x="504001" y="1326600"/>
            <a:ext cx="4426920" cy="3288600"/>
          </a:xfrm>
          <a:prstGeom prst="rect">
            <a:avLst/>
          </a:prstGeom>
        </p:spPr>
        <p:txBody>
          <a:bodyPr lIns="0" tIns="0" rIns="0" bIns="0">
            <a:normAutofit/>
          </a:bodyPr>
          <a:lstStyle/>
          <a:p>
            <a:endParaRPr lang="cs-CZ" sz="3200" b="0" strike="noStrike" spc="-1">
              <a:latin typeface="Arial"/>
            </a:endParaRPr>
          </a:p>
        </p:txBody>
      </p:sp>
      <p:sp>
        <p:nvSpPr>
          <p:cNvPr id="94"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95" name="PlaceHolder 4"/>
          <p:cNvSpPr>
            <a:spLocks noGrp="1"/>
          </p:cNvSpPr>
          <p:nvPr>
            <p:ph type="body"/>
          </p:nvPr>
        </p:nvSpPr>
        <p:spPr>
          <a:xfrm>
            <a:off x="5152681" y="3044520"/>
            <a:ext cx="442692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1" y="394601"/>
            <a:ext cx="9072000" cy="609398"/>
          </a:xfrm>
          <a:prstGeom prst="rect">
            <a:avLst/>
          </a:prstGeom>
        </p:spPr>
        <p:txBody>
          <a:bodyPr lIns="0" tIns="0" rIns="0" bIns="0" anchor="ctr">
            <a:spAutoFit/>
          </a:bodyPr>
          <a:lstStyle/>
          <a:p>
            <a:pPr algn="ctr"/>
            <a:endParaRPr lang="cs-CZ" sz="4400" b="0" strike="noStrike" spc="-1">
              <a:latin typeface="Arial"/>
            </a:endParaRPr>
          </a:p>
        </p:txBody>
      </p:sp>
      <p:sp>
        <p:nvSpPr>
          <p:cNvPr id="97" name="PlaceHolder 2"/>
          <p:cNvSpPr>
            <a:spLocks noGrp="1"/>
          </p:cNvSpPr>
          <p:nvPr>
            <p:ph type="body"/>
          </p:nvPr>
        </p:nvSpPr>
        <p:spPr>
          <a:xfrm>
            <a:off x="504001" y="1326600"/>
            <a:ext cx="4426920" cy="1568520"/>
          </a:xfrm>
          <a:prstGeom prst="rect">
            <a:avLst/>
          </a:prstGeom>
        </p:spPr>
        <p:txBody>
          <a:bodyPr lIns="0" tIns="0" rIns="0" bIns="0">
            <a:normAutofit/>
          </a:bodyPr>
          <a:lstStyle/>
          <a:p>
            <a:endParaRPr lang="cs-CZ" sz="3200" b="0" strike="noStrike" spc="-1">
              <a:latin typeface="Arial"/>
            </a:endParaRPr>
          </a:p>
        </p:txBody>
      </p:sp>
      <p:sp>
        <p:nvSpPr>
          <p:cNvPr id="98" name="PlaceHolder 3"/>
          <p:cNvSpPr>
            <a:spLocks noGrp="1"/>
          </p:cNvSpPr>
          <p:nvPr>
            <p:ph type="body"/>
          </p:nvPr>
        </p:nvSpPr>
        <p:spPr>
          <a:xfrm>
            <a:off x="5152681" y="1326600"/>
            <a:ext cx="4426920" cy="1568520"/>
          </a:xfrm>
          <a:prstGeom prst="rect">
            <a:avLst/>
          </a:prstGeom>
        </p:spPr>
        <p:txBody>
          <a:bodyPr lIns="0" tIns="0" rIns="0" bIns="0">
            <a:normAutofit/>
          </a:bodyPr>
          <a:lstStyle/>
          <a:p>
            <a:endParaRPr lang="cs-CZ" sz="3200" b="0" strike="noStrike" spc="-1">
              <a:latin typeface="Arial"/>
            </a:endParaRPr>
          </a:p>
        </p:txBody>
      </p:sp>
      <p:sp>
        <p:nvSpPr>
          <p:cNvPr id="99" name="PlaceHolder 4"/>
          <p:cNvSpPr>
            <a:spLocks noGrp="1"/>
          </p:cNvSpPr>
          <p:nvPr>
            <p:ph type="body"/>
          </p:nvPr>
        </p:nvSpPr>
        <p:spPr>
          <a:xfrm>
            <a:off x="504001" y="3044520"/>
            <a:ext cx="9072000" cy="1568520"/>
          </a:xfrm>
          <a:prstGeom prst="rect">
            <a:avLst/>
          </a:prstGeom>
        </p:spPr>
        <p:txBody>
          <a:bodyPr lIns="0" tIns="0" rIns="0" bIns="0">
            <a:normAutofit/>
          </a:bodyPr>
          <a:lstStyle/>
          <a:p>
            <a:endParaRPr lang="cs-CZ"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1" y="574472"/>
            <a:ext cx="9071640" cy="249299"/>
          </a:xfrm>
          <a:prstGeom prst="rect">
            <a:avLst/>
          </a:prstGeom>
        </p:spPr>
        <p:txBody>
          <a:bodyPr lIns="0" tIns="0" rIns="0" bIns="0" anchor="ctr">
            <a:spAutoFit/>
          </a:bodyPr>
          <a:lstStyle/>
          <a:p>
            <a:r>
              <a:rPr lang="cs-CZ" sz="1800" b="0" strike="noStrike" spc="-1">
                <a:latin typeface="Arial"/>
              </a:rPr>
              <a:t>Klikněte pro úpravu formátu textu nadpisu</a:t>
            </a:r>
          </a:p>
        </p:txBody>
      </p:sp>
      <p:sp>
        <p:nvSpPr>
          <p:cNvPr id="77" name="PlaceHolder 2"/>
          <p:cNvSpPr>
            <a:spLocks noGrp="1"/>
          </p:cNvSpPr>
          <p:nvPr>
            <p:ph type="body"/>
          </p:nvPr>
        </p:nvSpPr>
        <p:spPr>
          <a:xfrm>
            <a:off x="504001" y="1326600"/>
            <a:ext cx="9071640" cy="1568160"/>
          </a:xfrm>
          <a:prstGeom prst="rect">
            <a:avLst/>
          </a:prstGeom>
        </p:spPr>
        <p:txBody>
          <a:bodyPr lIns="0" tIns="0" rIns="0" bIns="0">
            <a:normAutofit fontScale="56000"/>
          </a:bodyPr>
          <a:lstStyle/>
          <a:p>
            <a:pPr marL="432000" indent="-324000">
              <a:spcBef>
                <a:spcPts val="1417"/>
              </a:spcBef>
              <a:buClr>
                <a:srgbClr val="000000"/>
              </a:buClr>
              <a:buSzPct val="45000"/>
              <a:buFont typeface="Wingdings" charset="2"/>
              <a:buChar char=""/>
            </a:pPr>
            <a:r>
              <a:rPr lang="cs-CZ" sz="18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1800" b="0" strike="noStrike" spc="-1">
                <a:latin typeface="Arial"/>
              </a:rPr>
              <a:t>Druhá úroveň</a:t>
            </a:r>
          </a:p>
          <a:p>
            <a:pPr marL="1296044" lvl="2" indent="-288010">
              <a:spcBef>
                <a:spcPts val="851"/>
              </a:spcBef>
              <a:buClr>
                <a:srgbClr val="000000"/>
              </a:buClr>
              <a:buSzPct val="45000"/>
              <a:buFont typeface="Wingdings" charset="2"/>
              <a:buChar char=""/>
            </a:pPr>
            <a:r>
              <a:rPr lang="cs-CZ" sz="1800" b="0" strike="noStrike" spc="-1">
                <a:latin typeface="Arial"/>
              </a:rPr>
              <a:t>Třetí úroveň</a:t>
            </a:r>
          </a:p>
          <a:p>
            <a:pPr marL="1728058" lvl="3" indent="-216008">
              <a:spcBef>
                <a:spcPts val="567"/>
              </a:spcBef>
              <a:buClr>
                <a:srgbClr val="000000"/>
              </a:buClr>
              <a:buSzPct val="75000"/>
              <a:buFont typeface="Symbol" charset="2"/>
              <a:buChar char=""/>
            </a:pPr>
            <a:r>
              <a:rPr lang="cs-CZ" sz="1800" b="0" strike="noStrike" spc="-1">
                <a:latin typeface="Arial"/>
              </a:rPr>
              <a:t>Čtvrtá úroveň osnovy</a:t>
            </a:r>
          </a:p>
          <a:p>
            <a:pPr marL="2160072" lvl="4" indent="-216008">
              <a:spcBef>
                <a:spcPts val="283"/>
              </a:spcBef>
              <a:buClr>
                <a:srgbClr val="000000"/>
              </a:buClr>
              <a:buSzPct val="45000"/>
              <a:buFont typeface="Wingdings" charset="2"/>
              <a:buChar char=""/>
            </a:pPr>
            <a:r>
              <a:rPr lang="cs-CZ" sz="1800" b="0" strike="noStrike" spc="-1">
                <a:latin typeface="Arial"/>
              </a:rPr>
              <a:t>Pátá úroveň osnovy</a:t>
            </a:r>
          </a:p>
          <a:p>
            <a:pPr marL="2592086" lvl="5" indent="-216008">
              <a:spcBef>
                <a:spcPts val="283"/>
              </a:spcBef>
              <a:buClr>
                <a:srgbClr val="000000"/>
              </a:buClr>
              <a:buSzPct val="45000"/>
              <a:buFont typeface="Wingdings" charset="2"/>
              <a:buChar char=""/>
            </a:pPr>
            <a:r>
              <a:rPr lang="cs-CZ" sz="1800" b="0" strike="noStrike" spc="-1">
                <a:latin typeface="Arial"/>
              </a:rPr>
              <a:t>Šestá úroveň</a:t>
            </a:r>
          </a:p>
          <a:p>
            <a:pPr marL="3024100" lvl="6" indent="-216008">
              <a:spcBef>
                <a:spcPts val="283"/>
              </a:spcBef>
              <a:buClr>
                <a:srgbClr val="000000"/>
              </a:buClr>
              <a:buSzPct val="45000"/>
              <a:buFont typeface="Wingdings" charset="2"/>
              <a:buChar char=""/>
            </a:pPr>
            <a:r>
              <a:rPr lang="cs-CZ" sz="1800" b="0" strike="noStrike" spc="-1">
                <a:latin typeface="Arial"/>
              </a:rPr>
              <a:t>Sedmá úroveň</a:t>
            </a:r>
          </a:p>
        </p:txBody>
      </p:sp>
      <p:sp>
        <p:nvSpPr>
          <p:cNvPr id="78" name="PlaceHolder 3"/>
          <p:cNvSpPr>
            <a:spLocks noGrp="1"/>
          </p:cNvSpPr>
          <p:nvPr>
            <p:ph type="body"/>
          </p:nvPr>
        </p:nvSpPr>
        <p:spPr>
          <a:xfrm>
            <a:off x="504001" y="3044520"/>
            <a:ext cx="9071640" cy="1568160"/>
          </a:xfrm>
          <a:prstGeom prst="rect">
            <a:avLst/>
          </a:prstGeom>
        </p:spPr>
        <p:txBody>
          <a:bodyPr lIns="0" tIns="0" rIns="0" bIns="0">
            <a:normAutofit fontScale="56000"/>
          </a:bodyPr>
          <a:lstStyle/>
          <a:p>
            <a:pPr marL="432000" indent="-324000">
              <a:spcBef>
                <a:spcPts val="1417"/>
              </a:spcBef>
              <a:buClr>
                <a:srgbClr val="000000"/>
              </a:buClr>
              <a:buSzPct val="45000"/>
              <a:buFont typeface="Wingdings" charset="2"/>
              <a:buChar char=""/>
            </a:pPr>
            <a:r>
              <a:rPr lang="cs-CZ" sz="18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1800" b="0" strike="noStrike" spc="-1">
                <a:latin typeface="Arial"/>
              </a:rPr>
              <a:t>Druhá úroveň</a:t>
            </a:r>
          </a:p>
          <a:p>
            <a:pPr marL="1296044" lvl="2" indent="-288010">
              <a:spcBef>
                <a:spcPts val="851"/>
              </a:spcBef>
              <a:buClr>
                <a:srgbClr val="000000"/>
              </a:buClr>
              <a:buSzPct val="45000"/>
              <a:buFont typeface="Wingdings" charset="2"/>
              <a:buChar char=""/>
            </a:pPr>
            <a:r>
              <a:rPr lang="cs-CZ" sz="1800" b="0" strike="noStrike" spc="-1">
                <a:latin typeface="Arial"/>
              </a:rPr>
              <a:t>Třetí úroveň</a:t>
            </a:r>
          </a:p>
          <a:p>
            <a:pPr marL="1728058" lvl="3" indent="-216008">
              <a:spcBef>
                <a:spcPts val="567"/>
              </a:spcBef>
              <a:buClr>
                <a:srgbClr val="000000"/>
              </a:buClr>
              <a:buSzPct val="75000"/>
              <a:buFont typeface="Symbol" charset="2"/>
              <a:buChar char=""/>
            </a:pPr>
            <a:r>
              <a:rPr lang="cs-CZ" sz="1800" b="0" strike="noStrike" spc="-1">
                <a:latin typeface="Arial"/>
              </a:rPr>
              <a:t>Čtvrtá úroveň osnovy</a:t>
            </a:r>
          </a:p>
          <a:p>
            <a:pPr marL="2160072" lvl="4" indent="-216008">
              <a:spcBef>
                <a:spcPts val="283"/>
              </a:spcBef>
              <a:buClr>
                <a:srgbClr val="000000"/>
              </a:buClr>
              <a:buSzPct val="45000"/>
              <a:buFont typeface="Wingdings" charset="2"/>
              <a:buChar char=""/>
            </a:pPr>
            <a:r>
              <a:rPr lang="cs-CZ" sz="1800" b="0" strike="noStrike" spc="-1">
                <a:latin typeface="Arial"/>
              </a:rPr>
              <a:t>Pátá úroveň osnovy</a:t>
            </a:r>
          </a:p>
          <a:p>
            <a:pPr marL="2592086" lvl="5" indent="-216008">
              <a:spcBef>
                <a:spcPts val="283"/>
              </a:spcBef>
              <a:buClr>
                <a:srgbClr val="000000"/>
              </a:buClr>
              <a:buSzPct val="45000"/>
              <a:buFont typeface="Wingdings" charset="2"/>
              <a:buChar char=""/>
            </a:pPr>
            <a:r>
              <a:rPr lang="cs-CZ" sz="1800" b="0" strike="noStrike" spc="-1">
                <a:latin typeface="Arial"/>
              </a:rPr>
              <a:t>Šestá úroveň</a:t>
            </a:r>
          </a:p>
          <a:p>
            <a:pPr marL="3024100" lvl="6" indent="-216008">
              <a:spcBef>
                <a:spcPts val="283"/>
              </a:spcBef>
              <a:buClr>
                <a:srgbClr val="000000"/>
              </a:buClr>
              <a:buSzPct val="45000"/>
              <a:buFont typeface="Wingdings" charset="2"/>
              <a:buChar char=""/>
            </a:pPr>
            <a:r>
              <a:rPr lang="cs-CZ" sz="1800" b="0" strike="noStrike" spc="-1">
                <a:latin typeface="Arial"/>
              </a:rPr>
              <a:t>Sedmá úroveň</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575942" indent="-431957" algn="l" defTabSz="914430" rtl="0" eaLnBrk="1" latinLnBrk="0" hangingPunct="1">
        <a:lnSpc>
          <a:spcPct val="90000"/>
        </a:lnSpc>
        <a:spcBef>
          <a:spcPts val="1889"/>
        </a:spcBef>
        <a:buClr>
          <a:srgbClr val="000000"/>
        </a:buClr>
        <a:buSzPct val="45000"/>
        <a:buFont typeface="Wingdings" charset="2"/>
        <a:buChar char=""/>
        <a:defRPr sz="2800" kern="1200">
          <a:solidFill>
            <a:schemeClr val="tx1"/>
          </a:solidFill>
          <a:latin typeface="+mn-lt"/>
          <a:ea typeface="+mn-ea"/>
          <a:cs typeface="+mn-cs"/>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8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4"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30"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30" rtl="0" eaLnBrk="1" latinLnBrk="0" hangingPunct="1">
        <a:defRPr sz="1800" kern="1200">
          <a:solidFill>
            <a:schemeClr val="tx1"/>
          </a:solidFill>
          <a:latin typeface="+mn-lt"/>
          <a:ea typeface="+mn-ea"/>
          <a:cs typeface="+mn-cs"/>
        </a:defRPr>
      </a:lvl1pPr>
      <a:lvl2pPr marL="457216"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7" algn="l" defTabSz="914430" rtl="0" eaLnBrk="1" latinLnBrk="0" hangingPunct="1">
        <a:defRPr sz="1800" kern="1200">
          <a:solidFill>
            <a:schemeClr val="tx1"/>
          </a:solidFill>
          <a:latin typeface="+mn-lt"/>
          <a:ea typeface="+mn-ea"/>
          <a:cs typeface="+mn-cs"/>
        </a:defRPr>
      </a:lvl6pPr>
      <a:lvl7pPr marL="2743291" algn="l" defTabSz="914430" rtl="0" eaLnBrk="1" latinLnBrk="0" hangingPunct="1">
        <a:defRPr sz="1800" kern="1200">
          <a:solidFill>
            <a:schemeClr val="tx1"/>
          </a:solidFill>
          <a:latin typeface="+mn-lt"/>
          <a:ea typeface="+mn-ea"/>
          <a:cs typeface="+mn-cs"/>
        </a:defRPr>
      </a:lvl7pPr>
      <a:lvl8pPr marL="3200507" algn="l" defTabSz="914430" rtl="0" eaLnBrk="1" latinLnBrk="0" hangingPunct="1">
        <a:defRPr sz="1800" kern="1200">
          <a:solidFill>
            <a:schemeClr val="tx1"/>
          </a:solidFill>
          <a:latin typeface="+mn-lt"/>
          <a:ea typeface="+mn-ea"/>
          <a:cs typeface="+mn-cs"/>
        </a:defRPr>
      </a:lvl8pPr>
      <a:lvl9pPr marL="3657722" algn="l" defTabSz="9144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1" y="226080"/>
            <a:ext cx="9072000" cy="946440"/>
          </a:xfrm>
          <a:prstGeom prst="rect">
            <a:avLst/>
          </a:prstGeom>
        </p:spPr>
        <p:txBody>
          <a:bodyPr lIns="0" tIns="0" rIns="0" bIns="0" anchor="ctr">
            <a:noAutofit/>
          </a:bodyPr>
          <a:lstStyle/>
          <a:p>
            <a:pPr algn="ctr"/>
            <a:r>
              <a:rPr lang="cs-CZ" sz="4400" b="0" strike="noStrike" spc="-1">
                <a:latin typeface="Arial"/>
              </a:rPr>
              <a:t>Klikněte pro úpravu formátu textu nadpisu</a:t>
            </a:r>
          </a:p>
        </p:txBody>
      </p:sp>
      <p:sp>
        <p:nvSpPr>
          <p:cNvPr id="116" name="PlaceHolder 2"/>
          <p:cNvSpPr>
            <a:spLocks noGrp="1"/>
          </p:cNvSpPr>
          <p:nvPr>
            <p:ph type="body"/>
          </p:nvPr>
        </p:nvSpPr>
        <p:spPr>
          <a:xfrm>
            <a:off x="504001"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cs-CZ" sz="3200" b="0" strike="noStrike" spc="-1">
                <a:latin typeface="Arial"/>
              </a:rPr>
              <a:t>Klikněte pro úpravu formátu textu osnovy</a:t>
            </a:r>
          </a:p>
          <a:p>
            <a:pPr marL="864028" lvl="1" indent="-324010">
              <a:spcBef>
                <a:spcPts val="1135"/>
              </a:spcBef>
              <a:buClr>
                <a:srgbClr val="000000"/>
              </a:buClr>
              <a:buSzPct val="75000"/>
              <a:buFont typeface="Symbol" charset="2"/>
              <a:buChar char=""/>
            </a:pPr>
            <a:r>
              <a:rPr lang="cs-CZ" sz="2800" b="0" strike="noStrike" spc="-1">
                <a:latin typeface="Arial"/>
              </a:rPr>
              <a:t>Druhá úroveň</a:t>
            </a:r>
          </a:p>
          <a:p>
            <a:pPr marL="1296044" lvl="2" indent="-288010">
              <a:spcBef>
                <a:spcPts val="851"/>
              </a:spcBef>
              <a:buClr>
                <a:srgbClr val="000000"/>
              </a:buClr>
              <a:buSzPct val="45000"/>
              <a:buFont typeface="Wingdings" charset="2"/>
              <a:buChar char=""/>
            </a:pPr>
            <a:r>
              <a:rPr lang="cs-CZ" sz="2400" b="0" strike="noStrike" spc="-1">
                <a:latin typeface="Arial"/>
              </a:rPr>
              <a:t>Třetí úroveň</a:t>
            </a:r>
          </a:p>
          <a:p>
            <a:pPr marL="1728058" lvl="3" indent="-216008">
              <a:spcBef>
                <a:spcPts val="567"/>
              </a:spcBef>
              <a:buClr>
                <a:srgbClr val="000000"/>
              </a:buClr>
              <a:buSzPct val="75000"/>
              <a:buFont typeface="Symbol" charset="2"/>
              <a:buChar char=""/>
            </a:pPr>
            <a:r>
              <a:rPr lang="cs-CZ" sz="2000" b="0" strike="noStrike" spc="-1">
                <a:latin typeface="Arial"/>
              </a:rPr>
              <a:t>Čtvrtá úroveň osnovy</a:t>
            </a:r>
          </a:p>
          <a:p>
            <a:pPr marL="2160072" lvl="4" indent="-216008">
              <a:spcBef>
                <a:spcPts val="283"/>
              </a:spcBef>
              <a:buClr>
                <a:srgbClr val="000000"/>
              </a:buClr>
              <a:buSzPct val="45000"/>
              <a:buFont typeface="Wingdings" charset="2"/>
              <a:buChar char=""/>
            </a:pPr>
            <a:r>
              <a:rPr lang="cs-CZ" sz="2000" b="0" strike="noStrike" spc="-1">
                <a:latin typeface="Arial"/>
              </a:rPr>
              <a:t>Pátá úroveň osnovy</a:t>
            </a:r>
          </a:p>
          <a:p>
            <a:pPr marL="2592086" lvl="5" indent="-216008">
              <a:spcBef>
                <a:spcPts val="283"/>
              </a:spcBef>
              <a:buClr>
                <a:srgbClr val="000000"/>
              </a:buClr>
              <a:buSzPct val="45000"/>
              <a:buFont typeface="Wingdings" charset="2"/>
              <a:buChar char=""/>
            </a:pPr>
            <a:r>
              <a:rPr lang="cs-CZ" sz="2000" b="0" strike="noStrike" spc="-1">
                <a:latin typeface="Arial"/>
              </a:rPr>
              <a:t>Šestá úroveň</a:t>
            </a:r>
          </a:p>
          <a:p>
            <a:pPr marL="3024100" lvl="6" indent="-216008">
              <a:spcBef>
                <a:spcPts val="283"/>
              </a:spcBef>
              <a:buClr>
                <a:srgbClr val="000000"/>
              </a:buClr>
              <a:buSzPct val="45000"/>
              <a:buFont typeface="Wingdings" charset="2"/>
              <a:buChar char=""/>
            </a:pPr>
            <a:r>
              <a:rPr lang="cs-CZ" sz="2000" b="0" strike="noStrike" spc="-1">
                <a:latin typeface="Arial"/>
              </a:rPr>
              <a:t>Sedmá úroveň</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91443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575942" indent="-431957" algn="l" defTabSz="914430" rtl="0" eaLnBrk="1" latinLnBrk="0" hangingPunct="1">
        <a:lnSpc>
          <a:spcPct val="90000"/>
        </a:lnSpc>
        <a:spcBef>
          <a:spcPts val="1889"/>
        </a:spcBef>
        <a:buClr>
          <a:srgbClr val="000000"/>
        </a:buClr>
        <a:buSzPct val="45000"/>
        <a:buFont typeface="Wingdings" charset="2"/>
        <a:buChar char=""/>
        <a:defRPr sz="2800" kern="1200">
          <a:solidFill>
            <a:schemeClr val="tx1"/>
          </a:solidFill>
          <a:latin typeface="+mn-lt"/>
          <a:ea typeface="+mn-ea"/>
          <a:cs typeface="+mn-cs"/>
        </a:defRPr>
      </a:lvl1pPr>
      <a:lvl2pPr marL="685823" indent="-228608" algn="l" defTabSz="9144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8" indent="-228608" algn="l" defTabSz="9144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83"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9"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4"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30" indent="-228608"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30" rtl="0" eaLnBrk="1" latinLnBrk="0" hangingPunct="1">
        <a:defRPr sz="1800" kern="1200">
          <a:solidFill>
            <a:schemeClr val="tx1"/>
          </a:solidFill>
          <a:latin typeface="+mn-lt"/>
          <a:ea typeface="+mn-ea"/>
          <a:cs typeface="+mn-cs"/>
        </a:defRPr>
      </a:lvl1pPr>
      <a:lvl2pPr marL="457216"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5" algn="l" defTabSz="914430" rtl="0" eaLnBrk="1" latinLnBrk="0" hangingPunct="1">
        <a:defRPr sz="1800" kern="1200">
          <a:solidFill>
            <a:schemeClr val="tx1"/>
          </a:solidFill>
          <a:latin typeface="+mn-lt"/>
          <a:ea typeface="+mn-ea"/>
          <a:cs typeface="+mn-cs"/>
        </a:defRPr>
      </a:lvl4pPr>
      <a:lvl5pPr marL="1828861" algn="l" defTabSz="914430" rtl="0" eaLnBrk="1" latinLnBrk="0" hangingPunct="1">
        <a:defRPr sz="1800" kern="1200">
          <a:solidFill>
            <a:schemeClr val="tx1"/>
          </a:solidFill>
          <a:latin typeface="+mn-lt"/>
          <a:ea typeface="+mn-ea"/>
          <a:cs typeface="+mn-cs"/>
        </a:defRPr>
      </a:lvl5pPr>
      <a:lvl6pPr marL="2286077" algn="l" defTabSz="914430" rtl="0" eaLnBrk="1" latinLnBrk="0" hangingPunct="1">
        <a:defRPr sz="1800" kern="1200">
          <a:solidFill>
            <a:schemeClr val="tx1"/>
          </a:solidFill>
          <a:latin typeface="+mn-lt"/>
          <a:ea typeface="+mn-ea"/>
          <a:cs typeface="+mn-cs"/>
        </a:defRPr>
      </a:lvl6pPr>
      <a:lvl7pPr marL="2743291" algn="l" defTabSz="914430" rtl="0" eaLnBrk="1" latinLnBrk="0" hangingPunct="1">
        <a:defRPr sz="1800" kern="1200">
          <a:solidFill>
            <a:schemeClr val="tx1"/>
          </a:solidFill>
          <a:latin typeface="+mn-lt"/>
          <a:ea typeface="+mn-ea"/>
          <a:cs typeface="+mn-cs"/>
        </a:defRPr>
      </a:lvl7pPr>
      <a:lvl8pPr marL="3200507" algn="l" defTabSz="914430" rtl="0" eaLnBrk="1" latinLnBrk="0" hangingPunct="1">
        <a:defRPr sz="1800" kern="1200">
          <a:solidFill>
            <a:schemeClr val="tx1"/>
          </a:solidFill>
          <a:latin typeface="+mn-lt"/>
          <a:ea typeface="+mn-ea"/>
          <a:cs typeface="+mn-cs"/>
        </a:defRPr>
      </a:lvl8pPr>
      <a:lvl9pPr marL="3657722" algn="l" defTabSz="9144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0.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0.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153" name="CustomShape 1"/>
          <p:cNvSpPr/>
          <p:nvPr/>
        </p:nvSpPr>
        <p:spPr>
          <a:xfrm>
            <a:off x="3528000" y="2732041"/>
            <a:ext cx="5542919" cy="984885"/>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200" b="1" spc="-1" dirty="0">
                <a:solidFill>
                  <a:srgbClr val="E8A202"/>
                </a:solidFill>
                <a:latin typeface="Source Sans Pro"/>
                <a:ea typeface="DejaVu Sans"/>
              </a:rPr>
              <a:t>Mobilní aplikace pro rozpoznávání zvířat</a:t>
            </a:r>
            <a:endParaRPr lang="cs-CZ" sz="3200" spc="-1" dirty="0">
              <a:latin typeface="Arial"/>
            </a:endParaRPr>
          </a:p>
        </p:txBody>
      </p:sp>
      <p:sp>
        <p:nvSpPr>
          <p:cNvPr id="154" name="CustomShape 2"/>
          <p:cNvSpPr/>
          <p:nvPr/>
        </p:nvSpPr>
        <p:spPr>
          <a:xfrm>
            <a:off x="3528000" y="4426200"/>
            <a:ext cx="2447131"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2000" b="1" spc="-1" dirty="0">
                <a:solidFill>
                  <a:srgbClr val="000000"/>
                </a:solidFill>
                <a:latin typeface="Source Sans Pro"/>
                <a:ea typeface="DejaVu Sans"/>
              </a:rPr>
              <a:t>Jiří Daberger</a:t>
            </a:r>
            <a:endParaRPr lang="cs-CZ" sz="2000" spc="-1" dirty="0">
              <a:latin typeface="Arial"/>
            </a:endParaRPr>
          </a:p>
          <a:p>
            <a:pPr>
              <a:lnSpc>
                <a:spcPct val="100000"/>
              </a:lnSpc>
            </a:pPr>
            <a:r>
              <a:rPr lang="cs-CZ" sz="1600" spc="-1" dirty="0">
                <a:solidFill>
                  <a:srgbClr val="666666"/>
                </a:solidFill>
                <a:latin typeface="Source Sans Pro"/>
                <a:ea typeface="DejaVu Sans"/>
              </a:rPr>
              <a:t>Obor softwarové inženýrství</a:t>
            </a:r>
            <a:endParaRPr lang="cs-CZ" sz="1600" spc="-1" dirty="0">
              <a:latin typeface="Arial"/>
            </a:endParaRPr>
          </a:p>
        </p:txBody>
      </p:sp>
      <p:sp>
        <p:nvSpPr>
          <p:cNvPr id="155" name="Line 3"/>
          <p:cNvSpPr/>
          <p:nvPr/>
        </p:nvSpPr>
        <p:spPr>
          <a:xfrm>
            <a:off x="3528000" y="4284000"/>
            <a:ext cx="792000" cy="0"/>
          </a:xfrm>
          <a:prstGeom prst="line">
            <a:avLst/>
          </a:prstGeom>
          <a:ln w="57240">
            <a:solidFill>
              <a:srgbClr val="E8A202"/>
            </a:solidFill>
            <a:round/>
          </a:ln>
        </p:spPr>
        <p:style>
          <a:lnRef idx="0">
            <a:scrgbClr r="0" g="0" b="0"/>
          </a:lnRef>
          <a:fillRef idx="0">
            <a:scrgbClr r="0" g="0" b="0"/>
          </a:fillRef>
          <a:effectRef idx="0">
            <a:scrgbClr r="0" g="0" b="0"/>
          </a:effectRef>
          <a:fontRef idx="minor"/>
        </p:style>
      </p:sp>
      <p:sp>
        <p:nvSpPr>
          <p:cNvPr id="14" name="TextovéPole 13">
            <a:extLst>
              <a:ext uri="{FF2B5EF4-FFF2-40B4-BE49-F238E27FC236}">
                <a16:creationId xmlns:a16="http://schemas.microsoft.com/office/drawing/2014/main" id="{556AC55F-EAF9-DAB0-0749-0FA4031756FE}"/>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1</a:t>
            </a:fld>
            <a:endParaRPr lang="cs-CZ" dirty="0"/>
          </a:p>
        </p:txBody>
      </p:sp>
      <p:sp>
        <p:nvSpPr>
          <p:cNvPr id="3" name="CustomShape 2">
            <a:extLst>
              <a:ext uri="{FF2B5EF4-FFF2-40B4-BE49-F238E27FC236}">
                <a16:creationId xmlns:a16="http://schemas.microsoft.com/office/drawing/2014/main" id="{721B59D2-FC87-4136-94B4-16DAF9AFC7F0}"/>
              </a:ext>
            </a:extLst>
          </p:cNvPr>
          <p:cNvSpPr/>
          <p:nvPr/>
        </p:nvSpPr>
        <p:spPr>
          <a:xfrm>
            <a:off x="6944710" y="4426200"/>
            <a:ext cx="2447131"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2000" spc="-1" dirty="0">
                <a:solidFill>
                  <a:schemeClr val="bg1">
                    <a:lumMod val="50000"/>
                  </a:schemeClr>
                </a:solidFill>
                <a:latin typeface="Source Sans Pro"/>
                <a:ea typeface="DejaVu Sans"/>
              </a:rPr>
              <a:t>Vedoucí práce</a:t>
            </a:r>
            <a:endParaRPr lang="cs-CZ" sz="2000" spc="-1" dirty="0">
              <a:solidFill>
                <a:schemeClr val="bg1">
                  <a:lumMod val="50000"/>
                </a:schemeClr>
              </a:solidFill>
              <a:latin typeface="Arial"/>
            </a:endParaRPr>
          </a:p>
          <a:p>
            <a:r>
              <a:rPr lang="cs-CZ" sz="1600" b="1" dirty="0"/>
              <a:t>Ing. Petr Žáček,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8 / Výsledky</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6" y="1151254"/>
            <a:ext cx="5355205" cy="247638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200" spc="-1" dirty="0">
                <a:latin typeface="Arial"/>
              </a:rPr>
              <a:t>Funkční mobilní aplikace pro Android</a:t>
            </a:r>
          </a:p>
          <a:p>
            <a:pPr marL="285759" indent="-285759">
              <a:lnSpc>
                <a:spcPct val="150000"/>
              </a:lnSpc>
              <a:buFont typeface="Arial" panose="020B0604020202020204" pitchFamily="34" charset="0"/>
              <a:buChar char="•"/>
            </a:pPr>
            <a:r>
              <a:rPr lang="cs-CZ" sz="2200" spc="-1" dirty="0">
                <a:latin typeface="Arial"/>
              </a:rPr>
              <a:t>Detekční model naučený 13 zvířat</a:t>
            </a:r>
          </a:p>
          <a:p>
            <a:pPr marL="285759" indent="-285759">
              <a:lnSpc>
                <a:spcPct val="150000"/>
              </a:lnSpc>
              <a:buFont typeface="Arial" panose="020B0604020202020204" pitchFamily="34" charset="0"/>
              <a:buChar char="•"/>
            </a:pPr>
            <a:r>
              <a:rPr lang="cs-CZ" sz="2200" spc="-1" dirty="0">
                <a:latin typeface="Arial"/>
              </a:rPr>
              <a:t>Klasifikační model naučený 19 zvířat</a:t>
            </a:r>
          </a:p>
          <a:p>
            <a:pPr marL="285759" indent="-285759">
              <a:lnSpc>
                <a:spcPct val="150000"/>
              </a:lnSpc>
              <a:buFont typeface="Arial" panose="020B0604020202020204" pitchFamily="34" charset="0"/>
              <a:buChar char="•"/>
            </a:pPr>
            <a:r>
              <a:rPr lang="cs-CZ" sz="2200" spc="-1" dirty="0">
                <a:latin typeface="Arial"/>
              </a:rPr>
              <a:t>Detail zvířat a zahrad s možností objevů</a:t>
            </a:r>
          </a:p>
          <a:p>
            <a:pPr marL="285759" indent="-285759">
              <a:lnSpc>
                <a:spcPct val="150000"/>
              </a:lnSpc>
              <a:buFont typeface="Arial" panose="020B0604020202020204" pitchFamily="34" charset="0"/>
              <a:buChar char="•"/>
            </a:pPr>
            <a:r>
              <a:rPr lang="cs-CZ" sz="2200" spc="-1" dirty="0">
                <a:latin typeface="Arial"/>
              </a:rPr>
              <a:t>Budoucí vývoj</a:t>
            </a:r>
          </a:p>
        </p:txBody>
      </p:sp>
      <p:sp>
        <p:nvSpPr>
          <p:cNvPr id="2" name="TextovéPole 1">
            <a:extLst>
              <a:ext uri="{FF2B5EF4-FFF2-40B4-BE49-F238E27FC236}">
                <a16:creationId xmlns:a16="http://schemas.microsoft.com/office/drawing/2014/main" id="{B15E1757-4956-39B6-EFB5-7A36441DC94A}"/>
              </a:ext>
            </a:extLst>
          </p:cNvPr>
          <p:cNvSpPr txBox="1"/>
          <p:nvPr/>
        </p:nvSpPr>
        <p:spPr>
          <a:xfrm>
            <a:off x="199103" y="5036263"/>
            <a:ext cx="501445" cy="369332"/>
          </a:xfrm>
          <a:prstGeom prst="rect">
            <a:avLst/>
          </a:prstGeom>
          <a:noFill/>
        </p:spPr>
        <p:txBody>
          <a:bodyPr wrap="square" rtlCol="0">
            <a:spAutoFit/>
          </a:bodyPr>
          <a:lstStyle/>
          <a:p>
            <a:fld id="{6080AD02-085F-45C5-97B6-B0561A895852}" type="slidenum">
              <a:rPr lang="cs-CZ"/>
              <a:t>10</a:t>
            </a:fld>
            <a:endParaRPr lang="cs-CZ" dirty="0"/>
          </a:p>
        </p:txBody>
      </p:sp>
      <p:pic>
        <p:nvPicPr>
          <p:cNvPr id="5" name="Obrázek 4">
            <a:extLst>
              <a:ext uri="{FF2B5EF4-FFF2-40B4-BE49-F238E27FC236}">
                <a16:creationId xmlns:a16="http://schemas.microsoft.com/office/drawing/2014/main" id="{0B534129-48F7-BF1B-2960-48FBEE1ED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842" y="1258498"/>
            <a:ext cx="2769726" cy="2769726"/>
          </a:xfrm>
          <a:prstGeom prst="rect">
            <a:avLst/>
          </a:prstGeom>
        </p:spPr>
      </p:pic>
      <p:sp>
        <p:nvSpPr>
          <p:cNvPr id="6" name="TextovéPole 5">
            <a:extLst>
              <a:ext uri="{FF2B5EF4-FFF2-40B4-BE49-F238E27FC236}">
                <a16:creationId xmlns:a16="http://schemas.microsoft.com/office/drawing/2014/main" id="{32709157-66B4-40D3-79A2-056AB9383123}"/>
              </a:ext>
            </a:extLst>
          </p:cNvPr>
          <p:cNvSpPr txBox="1"/>
          <p:nvPr/>
        </p:nvSpPr>
        <p:spPr>
          <a:xfrm>
            <a:off x="6430842" y="4011942"/>
            <a:ext cx="2769726" cy="461665"/>
          </a:xfrm>
          <a:prstGeom prst="rect">
            <a:avLst/>
          </a:prstGeom>
          <a:noFill/>
        </p:spPr>
        <p:txBody>
          <a:bodyPr wrap="square" rtlCol="0">
            <a:spAutoFit/>
          </a:bodyPr>
          <a:lstStyle/>
          <a:p>
            <a:r>
              <a:rPr lang="cs-CZ" sz="1200" dirty="0"/>
              <a:t>https://play.google.com/store/apps/details?id=zoo.animals</a:t>
            </a:r>
          </a:p>
        </p:txBody>
      </p:sp>
    </p:spTree>
    <p:extLst>
      <p:ext uri="{BB962C8B-B14F-4D97-AF65-F5344CB8AC3E}">
        <p14:creationId xmlns:p14="http://schemas.microsoft.com/office/powerpoint/2010/main" val="857828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73" name="CustomShape 1"/>
          <p:cNvSpPr/>
          <p:nvPr/>
        </p:nvSpPr>
        <p:spPr>
          <a:xfrm>
            <a:off x="793393" y="1922329"/>
            <a:ext cx="3225543" cy="1354217"/>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cs-CZ" sz="4400" spc="-1" dirty="0">
                <a:solidFill>
                  <a:srgbClr val="E8A202"/>
                </a:solidFill>
                <a:latin typeface="Source Sans Pro"/>
                <a:ea typeface="DejaVu Sans"/>
              </a:rPr>
              <a:t>Děkuji za pozornost</a:t>
            </a:r>
            <a:endParaRPr lang="cs-CZ" sz="4400" spc="-1" dirty="0">
              <a:latin typeface="Arial"/>
            </a:endParaRPr>
          </a:p>
        </p:txBody>
      </p:sp>
      <p:pic>
        <p:nvPicPr>
          <p:cNvPr id="3" name="Obrázek 2">
            <a:extLst>
              <a:ext uri="{FF2B5EF4-FFF2-40B4-BE49-F238E27FC236}">
                <a16:creationId xmlns:a16="http://schemas.microsoft.com/office/drawing/2014/main" id="{9613FE0A-FB79-D199-B1B5-27C419296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332" y="983971"/>
            <a:ext cx="4578901" cy="3226695"/>
          </a:xfrm>
          <a:prstGeom prst="rect">
            <a:avLst/>
          </a:prstGeom>
        </p:spPr>
      </p:pic>
      <p:sp>
        <p:nvSpPr>
          <p:cNvPr id="4" name="TextovéPole 3">
            <a:extLst>
              <a:ext uri="{FF2B5EF4-FFF2-40B4-BE49-F238E27FC236}">
                <a16:creationId xmlns:a16="http://schemas.microsoft.com/office/drawing/2014/main" id="{6C143564-0E24-9399-CCE5-54F6B40D492B}"/>
              </a:ext>
            </a:extLst>
          </p:cNvPr>
          <p:cNvSpPr txBox="1"/>
          <p:nvPr/>
        </p:nvSpPr>
        <p:spPr>
          <a:xfrm>
            <a:off x="4708332" y="4210665"/>
            <a:ext cx="4578901" cy="246221"/>
          </a:xfrm>
          <a:prstGeom prst="rect">
            <a:avLst/>
          </a:prstGeom>
          <a:noFill/>
        </p:spPr>
        <p:txBody>
          <a:bodyPr wrap="square" rtlCol="0">
            <a:spAutoFit/>
          </a:bodyPr>
          <a:lstStyle/>
          <a:p>
            <a:pPr algn="ctr"/>
            <a:r>
              <a:rPr lang="cs-CZ" sz="1000" dirty="0"/>
              <a:t>https://twitter.com/ErickGalinkin/status/1493649459460325381/photo/1</a:t>
            </a:r>
          </a:p>
        </p:txBody>
      </p:sp>
      <p:sp>
        <p:nvSpPr>
          <p:cNvPr id="5" name="TextovéPole 4">
            <a:extLst>
              <a:ext uri="{FF2B5EF4-FFF2-40B4-BE49-F238E27FC236}">
                <a16:creationId xmlns:a16="http://schemas.microsoft.com/office/drawing/2014/main" id="{AA7F017C-8587-A7DC-3A18-2081901C52B8}"/>
              </a:ext>
            </a:extLst>
          </p:cNvPr>
          <p:cNvSpPr txBox="1"/>
          <p:nvPr/>
        </p:nvSpPr>
        <p:spPr>
          <a:xfrm>
            <a:off x="199103" y="5036263"/>
            <a:ext cx="530942" cy="369332"/>
          </a:xfrm>
          <a:prstGeom prst="rect">
            <a:avLst/>
          </a:prstGeom>
          <a:noFill/>
        </p:spPr>
        <p:txBody>
          <a:bodyPr wrap="square" rtlCol="0">
            <a:spAutoFit/>
          </a:bodyPr>
          <a:lstStyle/>
          <a:p>
            <a:fld id="{6080AD02-085F-45C5-97B6-B0561A895852}" type="slidenum">
              <a:rPr lang="cs-CZ"/>
              <a:t>11</a:t>
            </a:fld>
            <a:endParaRPr lang="cs-CZ"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60" name="CustomShape 1"/>
          <p:cNvSpPr/>
          <p:nvPr/>
        </p:nvSpPr>
        <p:spPr>
          <a:xfrm>
            <a:off x="803519" y="432001"/>
            <a:ext cx="1499400" cy="583323"/>
          </a:xfrm>
          <a:prstGeom prst="rect">
            <a:avLst/>
          </a:prstGeom>
          <a:noFill/>
          <a:ln>
            <a:noFill/>
          </a:ln>
        </p:spPr>
        <p:style>
          <a:lnRef idx="0">
            <a:scrgbClr r="0" g="0" b="0"/>
          </a:lnRef>
          <a:fillRef idx="0">
            <a:scrgbClr r="0" g="0" b="0"/>
          </a:fillRef>
          <a:effectRef idx="0">
            <a:scrgbClr r="0" g="0" b="0"/>
          </a:effectRef>
          <a:fontRef idx="minor"/>
        </p:style>
        <p:txBody>
          <a:bodyPr lIns="90000" tIns="45001" rIns="90000" bIns="45001">
            <a:spAutoFit/>
          </a:bodyPr>
          <a:lstStyle/>
          <a:p>
            <a:pPr>
              <a:lnSpc>
                <a:spcPct val="100000"/>
              </a:lnSpc>
            </a:pPr>
            <a:r>
              <a:rPr lang="cs-CZ" sz="3200" b="1" spc="-1">
                <a:solidFill>
                  <a:srgbClr val="E8A202"/>
                </a:solidFill>
                <a:latin typeface="Source Sans Pro"/>
                <a:ea typeface="DejaVu Sans"/>
              </a:rPr>
              <a:t>Obsah</a:t>
            </a:r>
            <a:endParaRPr lang="cs-CZ" sz="3200" spc="-1">
              <a:latin typeface="Arial"/>
            </a:endParaRPr>
          </a:p>
        </p:txBody>
      </p:sp>
      <p:sp>
        <p:nvSpPr>
          <p:cNvPr id="161" name="CustomShape 2"/>
          <p:cNvSpPr/>
          <p:nvPr/>
        </p:nvSpPr>
        <p:spPr>
          <a:xfrm>
            <a:off x="1980852" y="1392412"/>
            <a:ext cx="6118920" cy="288572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15000"/>
              </a:lnSpc>
              <a:spcBef>
                <a:spcPts val="567"/>
              </a:spcBef>
              <a:spcAft>
                <a:spcPts val="567"/>
              </a:spcAft>
            </a:pPr>
            <a:r>
              <a:rPr lang="cs-CZ" sz="2600" b="1" spc="-1" dirty="0">
                <a:solidFill>
                  <a:srgbClr val="E8A202"/>
                </a:solidFill>
                <a:latin typeface="Source Sans Pro"/>
                <a:ea typeface="Microsoft YaHei"/>
              </a:rPr>
              <a:t>1 /</a:t>
            </a:r>
            <a:r>
              <a:rPr lang="cs-CZ" sz="2600" b="1" spc="-1" dirty="0">
                <a:solidFill>
                  <a:srgbClr val="EA7500"/>
                </a:solidFill>
                <a:latin typeface="Source Sans Pro"/>
                <a:ea typeface="Microsoft YaHei"/>
              </a:rPr>
              <a:t>	Detekce objektů</a:t>
            </a:r>
            <a:endParaRPr lang="cs-CZ" sz="2600" spc="-1" dirty="0">
              <a:latin typeface="Arial"/>
            </a:endParaRPr>
          </a:p>
          <a:p>
            <a:pPr>
              <a:lnSpc>
                <a:spcPct val="115000"/>
              </a:lnSpc>
              <a:spcBef>
                <a:spcPts val="567"/>
              </a:spcBef>
              <a:spcAft>
                <a:spcPts val="567"/>
              </a:spcAft>
            </a:pPr>
            <a:r>
              <a:rPr lang="cs-CZ" sz="2600" b="1" spc="-1" dirty="0">
                <a:solidFill>
                  <a:srgbClr val="E8A202"/>
                </a:solidFill>
                <a:latin typeface="Source Sans Pro"/>
                <a:ea typeface="Microsoft YaHei"/>
              </a:rPr>
              <a:t>2 /</a:t>
            </a:r>
            <a:r>
              <a:rPr lang="cs-CZ" sz="2600" b="1" spc="-1" dirty="0">
                <a:solidFill>
                  <a:srgbClr val="EA7500"/>
                </a:solidFill>
                <a:latin typeface="Source Sans Pro"/>
                <a:ea typeface="Microsoft YaHei"/>
              </a:rPr>
              <a:t> 	Tvorba datasetu a modelu </a:t>
            </a:r>
          </a:p>
          <a:p>
            <a:pPr>
              <a:lnSpc>
                <a:spcPct val="115000"/>
              </a:lnSpc>
              <a:spcBef>
                <a:spcPts val="567"/>
              </a:spcBef>
              <a:spcAft>
                <a:spcPts val="567"/>
              </a:spcAft>
            </a:pPr>
            <a:r>
              <a:rPr lang="cs-CZ" sz="2600" b="1" spc="-1" dirty="0">
                <a:solidFill>
                  <a:srgbClr val="E8A202"/>
                </a:solidFill>
                <a:latin typeface="Source Sans Pro"/>
                <a:ea typeface="Microsoft YaHei"/>
              </a:rPr>
              <a:t>3 /</a:t>
            </a:r>
            <a:r>
              <a:rPr lang="cs-CZ" sz="2600" b="1" spc="-1" dirty="0">
                <a:solidFill>
                  <a:srgbClr val="EA7500"/>
                </a:solidFill>
                <a:latin typeface="Source Sans Pro"/>
                <a:ea typeface="Microsoft YaHei"/>
              </a:rPr>
              <a:t>	Návrh aplikace</a:t>
            </a:r>
            <a:endParaRPr lang="cs-CZ" sz="2600" spc="-1" dirty="0">
              <a:latin typeface="Arial"/>
            </a:endParaRPr>
          </a:p>
          <a:p>
            <a:pPr>
              <a:lnSpc>
                <a:spcPct val="115000"/>
              </a:lnSpc>
              <a:spcBef>
                <a:spcPts val="567"/>
              </a:spcBef>
              <a:spcAft>
                <a:spcPts val="567"/>
              </a:spcAft>
            </a:pPr>
            <a:r>
              <a:rPr lang="cs-CZ" sz="2600" b="1" spc="-1" dirty="0">
                <a:solidFill>
                  <a:srgbClr val="E8A202"/>
                </a:solidFill>
                <a:latin typeface="Source Sans Pro"/>
                <a:ea typeface="Microsoft YaHei"/>
              </a:rPr>
              <a:t>4 /</a:t>
            </a:r>
            <a:r>
              <a:rPr lang="cs-CZ" sz="2600" b="1" spc="-1" dirty="0">
                <a:solidFill>
                  <a:srgbClr val="EA7500"/>
                </a:solidFill>
                <a:latin typeface="Source Sans Pro"/>
                <a:ea typeface="Microsoft YaHei"/>
              </a:rPr>
              <a:t>	Vývoj aplikace a její funkcionality</a:t>
            </a:r>
          </a:p>
          <a:p>
            <a:pPr>
              <a:lnSpc>
                <a:spcPct val="115000"/>
              </a:lnSpc>
              <a:spcBef>
                <a:spcPts val="567"/>
              </a:spcBef>
              <a:spcAft>
                <a:spcPts val="567"/>
              </a:spcAft>
            </a:pPr>
            <a:r>
              <a:rPr lang="cs-CZ" sz="2600" b="1" spc="-1" dirty="0">
                <a:solidFill>
                  <a:srgbClr val="E8A202"/>
                </a:solidFill>
                <a:latin typeface="Source Sans Pro"/>
                <a:ea typeface="Microsoft YaHei"/>
              </a:rPr>
              <a:t>5 /</a:t>
            </a:r>
            <a:r>
              <a:rPr lang="cs-CZ" sz="2600" b="1" spc="-1" dirty="0">
                <a:solidFill>
                  <a:srgbClr val="EA7500"/>
                </a:solidFill>
                <a:latin typeface="Source Sans Pro"/>
                <a:ea typeface="Microsoft YaHei"/>
              </a:rPr>
              <a:t>	Výsledky</a:t>
            </a:r>
            <a:endParaRPr lang="cs-CZ" sz="2600" spc="-1" dirty="0">
              <a:latin typeface="Arial"/>
            </a:endParaRPr>
          </a:p>
        </p:txBody>
      </p:sp>
      <p:sp>
        <p:nvSpPr>
          <p:cNvPr id="10" name="TextovéPole 9">
            <a:extLst>
              <a:ext uri="{FF2B5EF4-FFF2-40B4-BE49-F238E27FC236}">
                <a16:creationId xmlns:a16="http://schemas.microsoft.com/office/drawing/2014/main" id="{0A282A77-D95D-D75A-37B1-8E3F376C1AAC}"/>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2</a:t>
            </a:fld>
            <a:endParaRPr lang="cs-CZ"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1 / Detekce objektů</a:t>
            </a:r>
            <a:endParaRPr lang="cs-CZ" sz="3600" spc="-1" dirty="0">
              <a:latin typeface="Arial"/>
            </a:endParaRPr>
          </a:p>
        </p:txBody>
      </p:sp>
      <p:pic>
        <p:nvPicPr>
          <p:cNvPr id="172" name="Obrázek 171"/>
          <p:cNvPicPr/>
          <p:nvPr/>
        </p:nvPicPr>
        <p:blipFill>
          <a:blip r:embed="rId3">
            <a:extLst>
              <a:ext uri="{28A0092B-C50C-407E-A947-70E740481C1C}">
                <a14:useLocalDpi xmlns:a14="http://schemas.microsoft.com/office/drawing/2010/main" val="0"/>
              </a:ext>
            </a:extLst>
          </a:blip>
          <a:srcRect/>
          <a:stretch/>
        </p:blipFill>
        <p:spPr>
          <a:xfrm>
            <a:off x="6306667" y="-8090"/>
            <a:ext cx="3773958" cy="5678640"/>
          </a:xfrm>
          <a:prstGeom prst="rect">
            <a:avLst/>
          </a:prstGeom>
          <a:ln>
            <a:noFill/>
          </a:ln>
        </p:spPr>
      </p:pic>
      <p:sp>
        <p:nvSpPr>
          <p:cNvPr id="3" name="CustomShape 4">
            <a:extLst>
              <a:ext uri="{FF2B5EF4-FFF2-40B4-BE49-F238E27FC236}">
                <a16:creationId xmlns:a16="http://schemas.microsoft.com/office/drawing/2014/main" id="{341081F7-F2A9-CF38-E429-B66A533DD087}"/>
              </a:ext>
            </a:extLst>
          </p:cNvPr>
          <p:cNvSpPr/>
          <p:nvPr/>
        </p:nvSpPr>
        <p:spPr>
          <a:xfrm>
            <a:off x="910347" y="1151252"/>
            <a:ext cx="4288866" cy="196855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2911" indent="-342911">
              <a:lnSpc>
                <a:spcPct val="150000"/>
              </a:lnSpc>
              <a:buFont typeface="Arial" panose="020B0604020202020204" pitchFamily="34" charset="0"/>
              <a:buChar char="•"/>
            </a:pPr>
            <a:r>
              <a:rPr lang="cs-CZ" sz="2200" spc="-1" dirty="0">
                <a:latin typeface="Arial"/>
              </a:rPr>
              <a:t>Úloha počítačového vidění</a:t>
            </a:r>
          </a:p>
          <a:p>
            <a:pPr marL="342911" indent="-342911">
              <a:lnSpc>
                <a:spcPct val="150000"/>
              </a:lnSpc>
              <a:buFont typeface="Arial" panose="020B0604020202020204" pitchFamily="34" charset="0"/>
              <a:buChar char="•"/>
            </a:pPr>
            <a:r>
              <a:rPr lang="cs-CZ" sz="2200" spc="-1" dirty="0">
                <a:latin typeface="Arial"/>
              </a:rPr>
              <a:t>Konvoluční neuronové sítě</a:t>
            </a:r>
          </a:p>
          <a:p>
            <a:pPr marL="342911" indent="-342911">
              <a:lnSpc>
                <a:spcPct val="150000"/>
              </a:lnSpc>
              <a:buFont typeface="Arial" panose="020B0604020202020204" pitchFamily="34" charset="0"/>
              <a:buChar char="•"/>
            </a:pPr>
            <a:r>
              <a:rPr lang="cs-CZ" sz="2200" spc="-1" dirty="0">
                <a:latin typeface="Arial"/>
              </a:rPr>
              <a:t>Detekce s klasifikací několika objektů v obraze</a:t>
            </a:r>
          </a:p>
        </p:txBody>
      </p:sp>
      <p:sp>
        <p:nvSpPr>
          <p:cNvPr id="4" name="TextovéPole 3">
            <a:extLst>
              <a:ext uri="{FF2B5EF4-FFF2-40B4-BE49-F238E27FC236}">
                <a16:creationId xmlns:a16="http://schemas.microsoft.com/office/drawing/2014/main" id="{236E723F-A9A2-7C87-D86A-D4DBE90F8346}"/>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3</a:t>
            </a:fld>
            <a:endParaRPr lang="cs-CZ"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8719250" cy="55399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nSpc>
                <a:spcPct val="100000"/>
              </a:lnSpc>
            </a:pPr>
            <a:r>
              <a:rPr lang="cs-CZ" sz="3600" b="1" spc="-1" dirty="0">
                <a:solidFill>
                  <a:srgbClr val="E8A202"/>
                </a:solidFill>
                <a:latin typeface="Source Sans Pro"/>
                <a:ea typeface="DejaVu Sans"/>
              </a:rPr>
              <a:t>2 / Tvorba datasetu a trénování modelu</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7" y="1151253"/>
            <a:ext cx="5331558" cy="380950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400" dirty="0">
                <a:ea typeface="Times New Roman" panose="02020603050405020304" pitchFamily="18" charset="0"/>
              </a:rPr>
              <a:t>53_302</a:t>
            </a:r>
            <a:r>
              <a:rPr lang="cs-CZ" sz="2400" dirty="0">
                <a:latin typeface="+mj-lt"/>
                <a:ea typeface="Times New Roman" panose="02020603050405020304" pitchFamily="18" charset="0"/>
              </a:rPr>
              <a:t> </a:t>
            </a:r>
            <a:r>
              <a:rPr lang="cs-CZ" sz="2400" dirty="0">
                <a:latin typeface="Arial" panose="020B0604020202020204" pitchFamily="34" charset="0"/>
                <a:ea typeface="Times New Roman" panose="02020603050405020304" pitchFamily="18" charset="0"/>
                <a:cs typeface="Arial" panose="020B0604020202020204" pitchFamily="34" charset="0"/>
              </a:rPr>
              <a:t>obrázků s anotacemi sčítající 64_461 objektů zvířat</a:t>
            </a:r>
          </a:p>
          <a:p>
            <a:pPr marL="285759" indent="-285759">
              <a:lnSpc>
                <a:spcPct val="150000"/>
              </a:lnSpc>
              <a:buFont typeface="Arial" panose="020B0604020202020204" pitchFamily="34" charset="0"/>
              <a:buChar char="•"/>
            </a:pPr>
            <a:r>
              <a:rPr lang="cs-CZ" sz="2400" dirty="0">
                <a:latin typeface="Arial" panose="020B0604020202020204" pitchFamily="34" charset="0"/>
                <a:ea typeface="Times New Roman" panose="02020603050405020304" pitchFamily="18" charset="0"/>
                <a:cs typeface="Arial" panose="020B0604020202020204" pitchFamily="34" charset="0"/>
              </a:rPr>
              <a:t>9 python skriptů</a:t>
            </a:r>
          </a:p>
          <a:p>
            <a:pPr marL="285759" indent="-285759">
              <a:lnSpc>
                <a:spcPct val="150000"/>
              </a:lnSpc>
              <a:buFont typeface="Arial" panose="020B0604020202020204" pitchFamily="34" charset="0"/>
              <a:buChar char="•"/>
            </a:pPr>
            <a:r>
              <a:rPr lang="cs-CZ" sz="2400" dirty="0">
                <a:latin typeface="Arial" panose="020B0604020202020204" pitchFamily="34" charset="0"/>
                <a:ea typeface="Times New Roman" panose="02020603050405020304" pitchFamily="18" charset="0"/>
                <a:cs typeface="Arial" panose="020B0604020202020204" pitchFamily="34" charset="0"/>
              </a:rPr>
              <a:t>Nespočet hodin</a:t>
            </a:r>
          </a:p>
          <a:p>
            <a:pPr marL="285759" indent="-285759">
              <a:lnSpc>
                <a:spcPct val="150000"/>
              </a:lnSpc>
              <a:buFont typeface="Arial" panose="020B0604020202020204" pitchFamily="34" charset="0"/>
              <a:buChar char="•"/>
            </a:pPr>
            <a:r>
              <a:rPr lang="cs-CZ" sz="2400" dirty="0">
                <a:latin typeface="Arial" panose="020B0604020202020204" pitchFamily="34" charset="0"/>
                <a:ea typeface="Times New Roman" panose="02020603050405020304" pitchFamily="18" charset="0"/>
                <a:cs typeface="Arial" panose="020B0604020202020204" pitchFamily="34" charset="0"/>
              </a:rPr>
              <a:t>TF Object Detection API</a:t>
            </a:r>
            <a:r>
              <a:rPr lang="cs-CZ" sz="2400" dirty="0">
                <a:latin typeface="+mj-lt"/>
                <a:ea typeface="Times New Roman" panose="02020603050405020304" pitchFamily="18" charset="0"/>
              </a:rPr>
              <a:t> </a:t>
            </a:r>
          </a:p>
          <a:p>
            <a:pPr marL="285759" indent="-285759">
              <a:lnSpc>
                <a:spcPct val="150000"/>
              </a:lnSpc>
              <a:buFont typeface="Arial" panose="020B0604020202020204" pitchFamily="34" charset="0"/>
              <a:buChar char="•"/>
            </a:pPr>
            <a:r>
              <a:rPr lang="cs-CZ" sz="2400" spc="-1" dirty="0">
                <a:latin typeface="Arial"/>
              </a:rPr>
              <a:t>MetaCentrum </a:t>
            </a:r>
          </a:p>
          <a:p>
            <a:r>
              <a:rPr lang="cs-CZ" sz="2400" spc="-1" dirty="0">
                <a:latin typeface="Arial"/>
              </a:rPr>
              <a:t>	</a:t>
            </a:r>
            <a:r>
              <a:rPr lang="cs-CZ" sz="2000" spc="-1" dirty="0">
                <a:latin typeface="Arial"/>
              </a:rPr>
              <a:t>(66 dnů CPU času)</a:t>
            </a:r>
          </a:p>
        </p:txBody>
      </p:sp>
      <p:sp>
        <p:nvSpPr>
          <p:cNvPr id="2" name="TextovéPole 1">
            <a:extLst>
              <a:ext uri="{FF2B5EF4-FFF2-40B4-BE49-F238E27FC236}">
                <a16:creationId xmlns:a16="http://schemas.microsoft.com/office/drawing/2014/main" id="{B15E1757-4956-39B6-EFB5-7A36441DC94A}"/>
              </a:ext>
            </a:extLst>
          </p:cNvPr>
          <p:cNvSpPr txBox="1"/>
          <p:nvPr/>
        </p:nvSpPr>
        <p:spPr>
          <a:xfrm>
            <a:off x="199103" y="5036263"/>
            <a:ext cx="501445" cy="369332"/>
          </a:xfrm>
          <a:prstGeom prst="rect">
            <a:avLst/>
          </a:prstGeom>
          <a:noFill/>
        </p:spPr>
        <p:txBody>
          <a:bodyPr wrap="square" rtlCol="0">
            <a:spAutoFit/>
          </a:bodyPr>
          <a:lstStyle/>
          <a:p>
            <a:fld id="{6080AD02-085F-45C5-97B6-B0561A895852}" type="slidenum">
              <a:rPr lang="cs-CZ"/>
              <a:t>4</a:t>
            </a:fld>
            <a:endParaRPr lang="cs-CZ" dirty="0"/>
          </a:p>
        </p:txBody>
      </p:sp>
      <p:pic>
        <p:nvPicPr>
          <p:cNvPr id="4" name="Obrázek 3" descr="Obsah obrázku text, strom, snímek obrazovky&#10;&#10;Popis byl vytvořen automaticky">
            <a:extLst>
              <a:ext uri="{FF2B5EF4-FFF2-40B4-BE49-F238E27FC236}">
                <a16:creationId xmlns:a16="http://schemas.microsoft.com/office/drawing/2014/main" id="{6C449838-2771-1454-4C5E-08C6EFD41AA0}"/>
              </a:ext>
            </a:extLst>
          </p:cNvPr>
          <p:cNvPicPr>
            <a:picLocks noChangeAspect="1"/>
          </p:cNvPicPr>
          <p:nvPr/>
        </p:nvPicPr>
        <p:blipFill>
          <a:blip r:embed="rId3"/>
          <a:stretch>
            <a:fillRect/>
          </a:stretch>
        </p:blipFill>
        <p:spPr>
          <a:xfrm>
            <a:off x="4622412" y="2270234"/>
            <a:ext cx="5259112" cy="2766029"/>
          </a:xfrm>
          <a:prstGeom prst="rect">
            <a:avLst/>
          </a:prstGeom>
        </p:spPr>
      </p:pic>
    </p:spTree>
    <p:extLst>
      <p:ext uri="{BB962C8B-B14F-4D97-AF65-F5344CB8AC3E}">
        <p14:creationId xmlns:p14="http://schemas.microsoft.com/office/powerpoint/2010/main" val="233125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3 / Návrh aplikace</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910347" y="1151252"/>
            <a:ext cx="4288866" cy="242560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2911" indent="-342911">
              <a:lnSpc>
                <a:spcPct val="150000"/>
              </a:lnSpc>
              <a:buFont typeface="Arial" panose="020B0604020202020204" pitchFamily="34" charset="0"/>
              <a:buChar char="•"/>
            </a:pPr>
            <a:r>
              <a:rPr lang="cs-CZ" sz="2200" spc="-1" dirty="0">
                <a:latin typeface="Arial"/>
              </a:rPr>
              <a:t>Drátový model</a:t>
            </a:r>
          </a:p>
          <a:p>
            <a:pPr marL="342911" indent="-342911">
              <a:lnSpc>
                <a:spcPct val="150000"/>
              </a:lnSpc>
              <a:buFont typeface="Arial" panose="020B0604020202020204" pitchFamily="34" charset="0"/>
              <a:buChar char="•"/>
            </a:pPr>
            <a:r>
              <a:rPr lang="cs-CZ" sz="2200" spc="-1" dirty="0">
                <a:latin typeface="Arial"/>
              </a:rPr>
              <a:t>Funkcionální a nefunkcionální požadavky</a:t>
            </a:r>
          </a:p>
          <a:p>
            <a:pPr marL="342911" indent="-342911">
              <a:lnSpc>
                <a:spcPct val="150000"/>
              </a:lnSpc>
              <a:buFont typeface="Arial" panose="020B0604020202020204" pitchFamily="34" charset="0"/>
              <a:buChar char="•"/>
            </a:pPr>
            <a:r>
              <a:rPr lang="cs-CZ" sz="2200" spc="-1" dirty="0">
                <a:latin typeface="Arial"/>
              </a:rPr>
              <a:t>Data aplikace</a:t>
            </a:r>
          </a:p>
          <a:p>
            <a:pPr marL="285759" indent="-285759">
              <a:lnSpc>
                <a:spcPct val="130000"/>
              </a:lnSpc>
              <a:buFont typeface="Arial" panose="020B0604020202020204" pitchFamily="34" charset="0"/>
              <a:buChar char="•"/>
            </a:pPr>
            <a:endParaRPr lang="cs-CZ" sz="2200" spc="-1" dirty="0">
              <a:latin typeface="Arial"/>
            </a:endParaRPr>
          </a:p>
        </p:txBody>
      </p:sp>
      <p:pic>
        <p:nvPicPr>
          <p:cNvPr id="2" name="Obrázek 1">
            <a:extLst>
              <a:ext uri="{FF2B5EF4-FFF2-40B4-BE49-F238E27FC236}">
                <a16:creationId xmlns:a16="http://schemas.microsoft.com/office/drawing/2014/main" id="{9B0CF079-3B81-F66F-F7A2-81E1FA5054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7763" y="2312738"/>
            <a:ext cx="6115517" cy="2853812"/>
          </a:xfrm>
          <a:prstGeom prst="rect">
            <a:avLst/>
          </a:prstGeom>
          <a:noFill/>
          <a:ln>
            <a:noFill/>
          </a:ln>
        </p:spPr>
      </p:pic>
      <p:sp>
        <p:nvSpPr>
          <p:cNvPr id="4" name="TextovéPole 3">
            <a:extLst>
              <a:ext uri="{FF2B5EF4-FFF2-40B4-BE49-F238E27FC236}">
                <a16:creationId xmlns:a16="http://schemas.microsoft.com/office/drawing/2014/main" id="{E3DC88C7-3DEE-6188-CB17-7231F53713D5}"/>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5</a:t>
            </a:fld>
            <a:endParaRPr lang="cs-CZ" dirty="0"/>
          </a:p>
        </p:txBody>
      </p:sp>
    </p:spTree>
    <p:extLst>
      <p:ext uri="{BB962C8B-B14F-4D97-AF65-F5344CB8AC3E}">
        <p14:creationId xmlns:p14="http://schemas.microsoft.com/office/powerpoint/2010/main" val="100785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4 / Vývoj aplikace</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2"/>
            <a:ext cx="4349445" cy="242560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42911" indent="-342911">
              <a:lnSpc>
                <a:spcPct val="150000"/>
              </a:lnSpc>
              <a:buFont typeface="Arial" panose="020B0604020202020204" pitchFamily="34" charset="0"/>
              <a:buChar char="•"/>
            </a:pPr>
            <a:r>
              <a:rPr lang="cs-CZ" sz="2200" spc="-1" dirty="0">
                <a:latin typeface="Arial"/>
              </a:rPr>
              <a:t>Android, Kotlin a Jetpack Compose</a:t>
            </a:r>
          </a:p>
          <a:p>
            <a:pPr marL="342911" indent="-342911">
              <a:lnSpc>
                <a:spcPct val="150000"/>
              </a:lnSpc>
              <a:buFont typeface="Arial" panose="020B0604020202020204" pitchFamily="34" charset="0"/>
              <a:buChar char="•"/>
            </a:pPr>
            <a:r>
              <a:rPr lang="cs-CZ" sz="2200" spc="-1" dirty="0">
                <a:latin typeface="Arial"/>
              </a:rPr>
              <a:t>Architektonický vzor MVVM</a:t>
            </a:r>
          </a:p>
          <a:p>
            <a:pPr marL="342911" indent="-342911">
              <a:lnSpc>
                <a:spcPct val="150000"/>
              </a:lnSpc>
              <a:buFont typeface="Arial" panose="020B0604020202020204" pitchFamily="34" charset="0"/>
              <a:buChar char="•"/>
            </a:pPr>
            <a:r>
              <a:rPr lang="cs-CZ" sz="2200" spc="-1" dirty="0">
                <a:latin typeface="Arial"/>
              </a:rPr>
              <a:t>Navigace v aplikaci</a:t>
            </a:r>
          </a:p>
          <a:p>
            <a:pPr marL="285759" indent="-285759">
              <a:lnSpc>
                <a:spcPct val="130000"/>
              </a:lnSpc>
              <a:buFont typeface="Arial" panose="020B0604020202020204" pitchFamily="34" charset="0"/>
              <a:buChar char="•"/>
            </a:pPr>
            <a:endParaRPr lang="cs-CZ" sz="2200" spc="-1" dirty="0">
              <a:latin typeface="Arial"/>
            </a:endParaRPr>
          </a:p>
        </p:txBody>
      </p:sp>
      <p:pic>
        <p:nvPicPr>
          <p:cNvPr id="6" name="Obrázek 5">
            <a:extLst>
              <a:ext uri="{FF2B5EF4-FFF2-40B4-BE49-F238E27FC236}">
                <a16:creationId xmlns:a16="http://schemas.microsoft.com/office/drawing/2014/main" id="{26FF5AE5-3BC5-A83C-4C66-0C9A9F4A9F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45132" y="658551"/>
            <a:ext cx="2156086" cy="4508000"/>
          </a:xfrm>
          <a:prstGeom prst="rect">
            <a:avLst/>
          </a:prstGeom>
        </p:spPr>
      </p:pic>
      <p:sp>
        <p:nvSpPr>
          <p:cNvPr id="9" name="TextovéPole 8">
            <a:extLst>
              <a:ext uri="{FF2B5EF4-FFF2-40B4-BE49-F238E27FC236}">
                <a16:creationId xmlns:a16="http://schemas.microsoft.com/office/drawing/2014/main" id="{A92A8CCE-3740-DED7-642F-780B9D093751}"/>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6</a:t>
            </a:fld>
            <a:endParaRPr lang="cs-CZ" dirty="0"/>
          </a:p>
        </p:txBody>
      </p:sp>
    </p:spTree>
    <p:extLst>
      <p:ext uri="{BB962C8B-B14F-4D97-AF65-F5344CB8AC3E}">
        <p14:creationId xmlns:p14="http://schemas.microsoft.com/office/powerpoint/2010/main" val="2641128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5 / Náhled kamery</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7" y="1151254"/>
            <a:ext cx="3944191" cy="2476384"/>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200" spc="-1" dirty="0">
                <a:latin typeface="Arial"/>
              </a:rPr>
              <a:t>CameraX</a:t>
            </a:r>
          </a:p>
          <a:p>
            <a:pPr marL="285759" indent="-285759">
              <a:lnSpc>
                <a:spcPct val="150000"/>
              </a:lnSpc>
              <a:buFont typeface="Arial" panose="020B0604020202020204" pitchFamily="34" charset="0"/>
              <a:buChar char="•"/>
            </a:pPr>
            <a:r>
              <a:rPr lang="cs-CZ" sz="2200" spc="-1" dirty="0">
                <a:latin typeface="Arial"/>
              </a:rPr>
              <a:t>Vytvoření snímku</a:t>
            </a:r>
          </a:p>
          <a:p>
            <a:pPr marL="285759" indent="-285759">
              <a:lnSpc>
                <a:spcPct val="150000"/>
              </a:lnSpc>
              <a:buFont typeface="Arial" panose="020B0604020202020204" pitchFamily="34" charset="0"/>
              <a:buChar char="•"/>
            </a:pPr>
            <a:r>
              <a:rPr lang="cs-CZ" sz="2200" spc="-1" dirty="0">
                <a:latin typeface="Arial"/>
              </a:rPr>
              <a:t>Pozastavení detekce</a:t>
            </a:r>
          </a:p>
          <a:p>
            <a:pPr marL="285759" indent="-285759">
              <a:lnSpc>
                <a:spcPct val="150000"/>
              </a:lnSpc>
              <a:buFont typeface="Arial" panose="020B0604020202020204" pitchFamily="34" charset="0"/>
              <a:buChar char="•"/>
            </a:pPr>
            <a:r>
              <a:rPr lang="cs-CZ" sz="2200" spc="-1" dirty="0">
                <a:latin typeface="Arial"/>
              </a:rPr>
              <a:t>Klasifikace obrázku z galerie</a:t>
            </a:r>
          </a:p>
          <a:p>
            <a:pPr marL="285759" indent="-285759">
              <a:lnSpc>
                <a:spcPct val="150000"/>
              </a:lnSpc>
              <a:buFont typeface="Arial" panose="020B0604020202020204" pitchFamily="34" charset="0"/>
              <a:buChar char="•"/>
            </a:pPr>
            <a:r>
              <a:rPr lang="cs-CZ" sz="2200" spc="-1" dirty="0">
                <a:latin typeface="Arial"/>
              </a:rPr>
              <a:t>Oprávnění přístupu</a:t>
            </a:r>
          </a:p>
        </p:txBody>
      </p:sp>
      <p:pic>
        <p:nvPicPr>
          <p:cNvPr id="4" name="Obrázek 3">
            <a:extLst>
              <a:ext uri="{FF2B5EF4-FFF2-40B4-BE49-F238E27FC236}">
                <a16:creationId xmlns:a16="http://schemas.microsoft.com/office/drawing/2014/main" id="{71E954A9-0001-AAA9-E9ED-230A200781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82969" y="2027595"/>
            <a:ext cx="1620001" cy="3398823"/>
          </a:xfrm>
          <a:prstGeom prst="rect">
            <a:avLst/>
          </a:prstGeom>
        </p:spPr>
      </p:pic>
      <p:pic>
        <p:nvPicPr>
          <p:cNvPr id="5" name="Obrázek 4">
            <a:extLst>
              <a:ext uri="{FF2B5EF4-FFF2-40B4-BE49-F238E27FC236}">
                <a16:creationId xmlns:a16="http://schemas.microsoft.com/office/drawing/2014/main" id="{8E427A83-0E2B-8622-84AA-8FE9A66D9A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93608" y="2027595"/>
            <a:ext cx="1620001" cy="3370621"/>
          </a:xfrm>
          <a:prstGeom prst="rect">
            <a:avLst/>
          </a:prstGeom>
        </p:spPr>
      </p:pic>
      <p:pic>
        <p:nvPicPr>
          <p:cNvPr id="6" name="Obrázek 5">
            <a:extLst>
              <a:ext uri="{FF2B5EF4-FFF2-40B4-BE49-F238E27FC236}">
                <a16:creationId xmlns:a16="http://schemas.microsoft.com/office/drawing/2014/main" id="{71231804-AA2F-22EA-2FCD-E0DE5008F6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8272330" y="2038006"/>
            <a:ext cx="1620001" cy="3378000"/>
          </a:xfrm>
          <a:prstGeom prst="rect">
            <a:avLst/>
          </a:prstGeom>
        </p:spPr>
      </p:pic>
      <p:sp>
        <p:nvSpPr>
          <p:cNvPr id="7" name="TextovéPole 6">
            <a:extLst>
              <a:ext uri="{FF2B5EF4-FFF2-40B4-BE49-F238E27FC236}">
                <a16:creationId xmlns:a16="http://schemas.microsoft.com/office/drawing/2014/main" id="{AF337EC8-EF39-B265-33EB-C47DE8A562D3}"/>
              </a:ext>
            </a:extLst>
          </p:cNvPr>
          <p:cNvSpPr txBox="1"/>
          <p:nvPr/>
        </p:nvSpPr>
        <p:spPr>
          <a:xfrm>
            <a:off x="199104" y="5036263"/>
            <a:ext cx="390832" cy="369332"/>
          </a:xfrm>
          <a:prstGeom prst="rect">
            <a:avLst/>
          </a:prstGeom>
          <a:noFill/>
        </p:spPr>
        <p:txBody>
          <a:bodyPr wrap="square" rtlCol="0">
            <a:spAutoFit/>
          </a:bodyPr>
          <a:lstStyle/>
          <a:p>
            <a:fld id="{6080AD02-085F-45C5-97B6-B0561A895852}" type="slidenum">
              <a:rPr lang="cs-CZ"/>
              <a:t>7</a:t>
            </a:fld>
            <a:endParaRPr lang="cs-CZ" dirty="0"/>
          </a:p>
        </p:txBody>
      </p:sp>
    </p:spTree>
    <p:extLst>
      <p:ext uri="{BB962C8B-B14F-4D97-AF65-F5344CB8AC3E}">
        <p14:creationId xmlns:p14="http://schemas.microsoft.com/office/powerpoint/2010/main" val="94660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6 / Funkce aplikace - zvířata</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2"/>
            <a:ext cx="4349445" cy="95289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200" spc="-1" dirty="0">
                <a:latin typeface="Arial"/>
              </a:rPr>
              <a:t>Katalog zvířat a jejich detail</a:t>
            </a:r>
          </a:p>
          <a:p>
            <a:pPr marL="285759" indent="-285759">
              <a:lnSpc>
                <a:spcPct val="150000"/>
              </a:lnSpc>
              <a:buFont typeface="Arial" panose="020B0604020202020204" pitchFamily="34" charset="0"/>
              <a:buChar char="•"/>
            </a:pPr>
            <a:r>
              <a:rPr lang="cs-CZ" sz="2200" spc="-1" dirty="0">
                <a:latin typeface="Arial"/>
              </a:rPr>
              <a:t>Vyhledávání zvířat</a:t>
            </a:r>
          </a:p>
        </p:txBody>
      </p:sp>
      <p:pic>
        <p:nvPicPr>
          <p:cNvPr id="11" name="Obrázek 10">
            <a:extLst>
              <a:ext uri="{FF2B5EF4-FFF2-40B4-BE49-F238E27FC236}">
                <a16:creationId xmlns:a16="http://schemas.microsoft.com/office/drawing/2014/main" id="{2390BBDC-AEB5-8CE9-8215-50401BC7A4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50129" y="1649511"/>
            <a:ext cx="1828034" cy="3833795"/>
          </a:xfrm>
          <a:prstGeom prst="rect">
            <a:avLst/>
          </a:prstGeom>
        </p:spPr>
      </p:pic>
      <p:pic>
        <p:nvPicPr>
          <p:cNvPr id="13" name="Obrázek 12">
            <a:extLst>
              <a:ext uri="{FF2B5EF4-FFF2-40B4-BE49-F238E27FC236}">
                <a16:creationId xmlns:a16="http://schemas.microsoft.com/office/drawing/2014/main" id="{21BBCF04-E8F8-9852-AE0B-E3A048007A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60350" y="2375740"/>
            <a:ext cx="1439999" cy="3017461"/>
          </a:xfrm>
          <a:prstGeom prst="rect">
            <a:avLst/>
          </a:prstGeom>
        </p:spPr>
      </p:pic>
      <p:pic>
        <p:nvPicPr>
          <p:cNvPr id="15" name="Obrázek 14">
            <a:extLst>
              <a:ext uri="{FF2B5EF4-FFF2-40B4-BE49-F238E27FC236}">
                <a16:creationId xmlns:a16="http://schemas.microsoft.com/office/drawing/2014/main" id="{4B1526F8-D7C9-E784-5A87-4B5AD684C8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93475" y="2383137"/>
            <a:ext cx="1439999" cy="3002666"/>
          </a:xfrm>
          <a:prstGeom prst="rect">
            <a:avLst/>
          </a:prstGeom>
        </p:spPr>
      </p:pic>
      <p:sp>
        <p:nvSpPr>
          <p:cNvPr id="16" name="TextovéPole 15">
            <a:extLst>
              <a:ext uri="{FF2B5EF4-FFF2-40B4-BE49-F238E27FC236}">
                <a16:creationId xmlns:a16="http://schemas.microsoft.com/office/drawing/2014/main" id="{0C2464FC-7762-D456-9EB2-E618144F9B3F}"/>
              </a:ext>
            </a:extLst>
          </p:cNvPr>
          <p:cNvSpPr txBox="1"/>
          <p:nvPr/>
        </p:nvSpPr>
        <p:spPr>
          <a:xfrm>
            <a:off x="199104" y="5036263"/>
            <a:ext cx="502462" cy="369332"/>
          </a:xfrm>
          <a:prstGeom prst="rect">
            <a:avLst/>
          </a:prstGeom>
          <a:noFill/>
        </p:spPr>
        <p:txBody>
          <a:bodyPr wrap="square" rtlCol="0">
            <a:spAutoFit/>
          </a:bodyPr>
          <a:lstStyle/>
          <a:p>
            <a:fld id="{6080AD02-085F-45C5-97B6-B0561A895852}" type="slidenum">
              <a:rPr lang="cs-CZ"/>
              <a:t>8</a:t>
            </a:fld>
            <a:endParaRPr lang="cs-CZ" dirty="0"/>
          </a:p>
        </p:txBody>
      </p:sp>
      <p:pic>
        <p:nvPicPr>
          <p:cNvPr id="4" name="Screenrecorder-2023-04-07-13-15-48-504(0)">
            <a:hlinkClick r:id="" action="ppaction://media"/>
            <a:extLst>
              <a:ext uri="{FF2B5EF4-FFF2-40B4-BE49-F238E27FC236}">
                <a16:creationId xmlns:a16="http://schemas.microsoft.com/office/drawing/2014/main" id="{F81A68AF-1A4C-DAF5-0392-B96997C2F67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542920" y="1649511"/>
            <a:ext cx="2160000" cy="3840477"/>
          </a:xfrm>
          <a:prstGeom prst="rect">
            <a:avLst/>
          </a:prstGeom>
        </p:spPr>
      </p:pic>
    </p:spTree>
    <p:extLst>
      <p:ext uri="{BB962C8B-B14F-4D97-AF65-F5344CB8AC3E}">
        <p14:creationId xmlns:p14="http://schemas.microsoft.com/office/powerpoint/2010/main" val="419239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566640" y="226081"/>
            <a:ext cx="4976280" cy="184666"/>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r>
              <a:rPr lang="cs-CZ" sz="1200" b="1" spc="-1" dirty="0">
                <a:solidFill>
                  <a:srgbClr val="E8A202"/>
                </a:solidFill>
                <a:latin typeface="Source Sans Pro"/>
                <a:ea typeface="DejaVu Sans"/>
              </a:rPr>
              <a:t>Mobilní aplikace pro rozpoznávání zvířat</a:t>
            </a:r>
            <a:endParaRPr lang="cs-CZ" sz="1200" spc="-1" dirty="0">
              <a:latin typeface="Arial"/>
            </a:endParaRPr>
          </a:p>
        </p:txBody>
      </p:sp>
      <p:sp>
        <p:nvSpPr>
          <p:cNvPr id="169" name="CustomShape 2"/>
          <p:cNvSpPr/>
          <p:nvPr/>
        </p:nvSpPr>
        <p:spPr>
          <a:xfrm>
            <a:off x="566640" y="504000"/>
            <a:ext cx="6478560" cy="553998"/>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nSpc>
                <a:spcPct val="100000"/>
              </a:lnSpc>
            </a:pPr>
            <a:r>
              <a:rPr lang="cs-CZ" sz="3600" b="1" spc="-1" dirty="0">
                <a:solidFill>
                  <a:srgbClr val="E8A202"/>
                </a:solidFill>
                <a:latin typeface="Source Sans Pro"/>
                <a:ea typeface="DejaVu Sans"/>
              </a:rPr>
              <a:t>7 / Funkce aplikace - objevy</a:t>
            </a:r>
            <a:endParaRPr lang="cs-CZ" sz="3600" spc="-1" dirty="0">
              <a:latin typeface="Arial"/>
            </a:endParaRPr>
          </a:p>
        </p:txBody>
      </p:sp>
      <p:sp>
        <p:nvSpPr>
          <p:cNvPr id="3" name="CustomShape 4">
            <a:extLst>
              <a:ext uri="{FF2B5EF4-FFF2-40B4-BE49-F238E27FC236}">
                <a16:creationId xmlns:a16="http://schemas.microsoft.com/office/drawing/2014/main" id="{341081F7-F2A9-CF38-E429-B66A533DD087}"/>
              </a:ext>
            </a:extLst>
          </p:cNvPr>
          <p:cNvSpPr/>
          <p:nvPr/>
        </p:nvSpPr>
        <p:spPr>
          <a:xfrm>
            <a:off x="880058" y="1151253"/>
            <a:ext cx="4349445" cy="196855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285759" indent="-285759">
              <a:lnSpc>
                <a:spcPct val="150000"/>
              </a:lnSpc>
              <a:buFont typeface="Arial" panose="020B0604020202020204" pitchFamily="34" charset="0"/>
              <a:buChar char="•"/>
            </a:pPr>
            <a:r>
              <a:rPr lang="cs-CZ" sz="2200" spc="-1" dirty="0">
                <a:latin typeface="Arial"/>
              </a:rPr>
              <a:t>Google Places a Maps API</a:t>
            </a:r>
          </a:p>
          <a:p>
            <a:pPr marL="285759" indent="-285759">
              <a:lnSpc>
                <a:spcPct val="150000"/>
              </a:lnSpc>
              <a:buFont typeface="Arial" panose="020B0604020202020204" pitchFamily="34" charset="0"/>
              <a:buChar char="•"/>
            </a:pPr>
            <a:r>
              <a:rPr lang="cs-CZ" sz="2200" spc="-1" dirty="0">
                <a:latin typeface="Arial"/>
              </a:rPr>
              <a:t>Objevy zoologických zahrad</a:t>
            </a:r>
          </a:p>
          <a:p>
            <a:pPr marL="285759" indent="-285759">
              <a:lnSpc>
                <a:spcPct val="150000"/>
              </a:lnSpc>
              <a:buFont typeface="Arial" panose="020B0604020202020204" pitchFamily="34" charset="0"/>
              <a:buChar char="•"/>
            </a:pPr>
            <a:r>
              <a:rPr lang="cs-CZ" sz="2200" spc="-1" dirty="0">
                <a:latin typeface="Arial"/>
              </a:rPr>
              <a:t>Objevy zvířat</a:t>
            </a:r>
          </a:p>
          <a:p>
            <a:pPr marL="285759" indent="-285759">
              <a:lnSpc>
                <a:spcPct val="150000"/>
              </a:lnSpc>
              <a:buFont typeface="Arial" panose="020B0604020202020204" pitchFamily="34" charset="0"/>
              <a:buChar char="•"/>
            </a:pPr>
            <a:r>
              <a:rPr lang="cs-CZ" sz="2200" spc="-1" dirty="0">
                <a:latin typeface="Arial"/>
              </a:rPr>
              <a:t>Filtr</a:t>
            </a:r>
          </a:p>
        </p:txBody>
      </p:sp>
      <p:pic>
        <p:nvPicPr>
          <p:cNvPr id="6" name="Obrázek 5">
            <a:extLst>
              <a:ext uri="{FF2B5EF4-FFF2-40B4-BE49-F238E27FC236}">
                <a16:creationId xmlns:a16="http://schemas.microsoft.com/office/drawing/2014/main" id="{91F93EEB-8986-DFB0-26A5-B5402E364E2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56253" y="2129705"/>
            <a:ext cx="1619281" cy="3382632"/>
          </a:xfrm>
          <a:prstGeom prst="rect">
            <a:avLst/>
          </a:prstGeom>
        </p:spPr>
      </p:pic>
      <p:pic>
        <p:nvPicPr>
          <p:cNvPr id="10" name="Obrázek 9">
            <a:extLst>
              <a:ext uri="{FF2B5EF4-FFF2-40B4-BE49-F238E27FC236}">
                <a16:creationId xmlns:a16="http://schemas.microsoft.com/office/drawing/2014/main" id="{EBEC86E1-E6AA-7089-DC3C-D6EF588A68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60879" y="2129705"/>
            <a:ext cx="1612037" cy="3367500"/>
          </a:xfrm>
          <a:prstGeom prst="rect">
            <a:avLst/>
          </a:prstGeom>
        </p:spPr>
      </p:pic>
      <p:pic>
        <p:nvPicPr>
          <p:cNvPr id="13" name="Obrázek 12">
            <a:extLst>
              <a:ext uri="{FF2B5EF4-FFF2-40B4-BE49-F238E27FC236}">
                <a16:creationId xmlns:a16="http://schemas.microsoft.com/office/drawing/2014/main" id="{176D866E-2C65-B6CD-06BA-2AFDE5017B3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54887" y="2138839"/>
            <a:ext cx="1620001" cy="3373499"/>
          </a:xfrm>
          <a:prstGeom prst="rect">
            <a:avLst/>
          </a:prstGeom>
        </p:spPr>
      </p:pic>
      <p:sp>
        <p:nvSpPr>
          <p:cNvPr id="14" name="TextovéPole 13">
            <a:extLst>
              <a:ext uri="{FF2B5EF4-FFF2-40B4-BE49-F238E27FC236}">
                <a16:creationId xmlns:a16="http://schemas.microsoft.com/office/drawing/2014/main" id="{52608D08-72C8-9387-A19C-58F1B417F49A}"/>
              </a:ext>
            </a:extLst>
          </p:cNvPr>
          <p:cNvSpPr txBox="1"/>
          <p:nvPr/>
        </p:nvSpPr>
        <p:spPr>
          <a:xfrm>
            <a:off x="199103" y="5036263"/>
            <a:ext cx="541876" cy="369332"/>
          </a:xfrm>
          <a:prstGeom prst="rect">
            <a:avLst/>
          </a:prstGeom>
          <a:noFill/>
        </p:spPr>
        <p:txBody>
          <a:bodyPr wrap="square" rtlCol="0">
            <a:spAutoFit/>
          </a:bodyPr>
          <a:lstStyle/>
          <a:p>
            <a:fld id="{6080AD02-085F-45C5-97B6-B0561A895852}" type="slidenum">
              <a:rPr lang="cs-CZ"/>
              <a:t>9</a:t>
            </a:fld>
            <a:endParaRPr lang="cs-CZ" dirty="0"/>
          </a:p>
        </p:txBody>
      </p:sp>
      <p:pic>
        <p:nvPicPr>
          <p:cNvPr id="2" name="Screenrecorder-2023-03-30-12-50-02-515(0)">
            <a:hlinkClick r:id="" action="ppaction://media"/>
            <a:extLst>
              <a:ext uri="{FF2B5EF4-FFF2-40B4-BE49-F238E27FC236}">
                <a16:creationId xmlns:a16="http://schemas.microsoft.com/office/drawing/2014/main" id="{B23A7584-B893-E921-CF32-F5800ABB6F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8351" r="6580"/>
          <a:stretch/>
        </p:blipFill>
        <p:spPr>
          <a:xfrm>
            <a:off x="3253882" y="2138839"/>
            <a:ext cx="1620001" cy="3385885"/>
          </a:xfrm>
          <a:prstGeom prst="rect">
            <a:avLst/>
          </a:prstGeom>
        </p:spPr>
      </p:pic>
    </p:spTree>
    <p:extLst>
      <p:ext uri="{BB962C8B-B14F-4D97-AF65-F5344CB8AC3E}">
        <p14:creationId xmlns:p14="http://schemas.microsoft.com/office/powerpoint/2010/main" val="215484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1468</TotalTime>
  <Words>1206</Words>
  <Application>Microsoft Office PowerPoint</Application>
  <PresentationFormat>Vlastní</PresentationFormat>
  <Paragraphs>100</Paragraphs>
  <Slides>11</Slides>
  <Notes>11</Notes>
  <HiddenSlides>0</HiddenSlides>
  <MMClips>2</MMClips>
  <ScaleCrop>false</ScaleCrop>
  <HeadingPairs>
    <vt:vector size="6" baseType="variant">
      <vt:variant>
        <vt:lpstr>Použitá písma</vt:lpstr>
      </vt:variant>
      <vt:variant>
        <vt:i4>5</vt:i4>
      </vt:variant>
      <vt:variant>
        <vt:lpstr>Motiv</vt:lpstr>
      </vt:variant>
      <vt:variant>
        <vt:i4>2</vt:i4>
      </vt:variant>
      <vt:variant>
        <vt:lpstr>Nadpisy snímků</vt:lpstr>
      </vt:variant>
      <vt:variant>
        <vt:i4>11</vt:i4>
      </vt:variant>
    </vt:vector>
  </HeadingPairs>
  <TitlesOfParts>
    <vt:vector size="18" baseType="lpstr">
      <vt:lpstr>Arial</vt:lpstr>
      <vt:lpstr>Calibri</vt:lpstr>
      <vt:lpstr>Source Sans Pro</vt:lpstr>
      <vt:lpstr>Symbol</vt:lpstr>
      <vt:lpstr>Wingdings</vt:lpstr>
      <vt:lpstr>Office Theme</vt:lpstr>
      <vt:lpstr>Office Theme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subject/>
  <dc:creator/>
  <dc:description/>
  <cp:lastModifiedBy>Jiří Daberger</cp:lastModifiedBy>
  <cp:revision>74</cp:revision>
  <dcterms:created xsi:type="dcterms:W3CDTF">2019-09-03T10:06:13Z</dcterms:created>
  <dcterms:modified xsi:type="dcterms:W3CDTF">2023-04-08T14:47:04Z</dcterms:modified>
  <dc:language>cs-CZ</dc:language>
</cp:coreProperties>
</file>